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9" r:id="rId5"/>
    <p:sldId id="260" r:id="rId6"/>
    <p:sldId id="261" r:id="rId7"/>
  </p:sldIdLst>
  <p:sldSz cx="5143500" cy="9144000" type="screen16x9"/>
  <p:notesSz cx="7099300" cy="10234613"/>
  <p:defaultTextStyle>
    <a:defPPr>
      <a:defRPr lang="de-DE"/>
    </a:defPPr>
    <a:lvl1pPr marL="0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7685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5371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3056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0741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38426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6113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3798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1483" algn="l" defTabSz="81537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D5C"/>
    <a:srgbClr val="DE633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6"/>
  </p:normalViewPr>
  <p:slideViewPr>
    <p:cSldViewPr snapToGrid="0">
      <p:cViewPr>
        <p:scale>
          <a:sx n="106" d="100"/>
          <a:sy n="106" d="100"/>
        </p:scale>
        <p:origin x="3032" y="14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06683-64FD-4B0F-9A70-B02DFFAB3955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2591A-4ACC-4650-A3DB-333C26421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214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613C9-23FC-42FA-ABE7-A214C19E8C0F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F3890-1586-4355-8EE4-265F1B88BAC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e l'image des diapositives 7"/>
          <p:cNvSpPr>
            <a:spLocks noGrp="1" noRot="1" noChangeAspect="1"/>
          </p:cNvSpPr>
          <p:nvPr>
            <p:ph type="sldImg" idx="2"/>
          </p:nvPr>
        </p:nvSpPr>
        <p:spPr>
          <a:xfrm>
            <a:off x="2578100" y="1279525"/>
            <a:ext cx="1943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8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1pPr>
    <a:lvl2pPr marL="89260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2pPr>
    <a:lvl3pPr marL="178520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3pPr>
    <a:lvl4pPr marL="267779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4pPr>
    <a:lvl5pPr marL="357040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5pPr>
    <a:lvl6pPr marL="446298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6pPr>
    <a:lvl7pPr marL="535559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7pPr>
    <a:lvl8pPr marL="624818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8pPr>
    <a:lvl9pPr marL="714079" algn="l" defTabSz="178520" rtl="0" eaLnBrk="1" latinLnBrk="0" hangingPunct="1">
      <a:defRPr sz="2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578100" y="1279525"/>
            <a:ext cx="1943100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F3890-1586-4355-8EE4-265F1B88BAC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69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58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2133605"/>
            <a:ext cx="462915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38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2348867" y="2286004"/>
            <a:ext cx="3831729" cy="48700267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51893" y="2286004"/>
            <a:ext cx="11411248" cy="4870026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4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7175" y="2133605"/>
            <a:ext cx="462915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27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304" y="5875868"/>
            <a:ext cx="4371975" cy="1816100"/>
          </a:xfrm>
          <a:prstGeom prst="rect">
            <a:avLst/>
          </a:prstGeom>
        </p:spPr>
        <p:txBody>
          <a:bodyPr anchor="t"/>
          <a:lstStyle>
            <a:lvl1pPr algn="l">
              <a:defRPr sz="3109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06304" y="3875622"/>
            <a:ext cx="4371975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46">
                <a:solidFill>
                  <a:schemeClr val="tx1">
                    <a:tint val="75000"/>
                  </a:schemeClr>
                </a:solidFill>
              </a:defRPr>
            </a:lvl1pPr>
            <a:lvl2pPr marL="354811" indent="0">
              <a:buNone/>
              <a:defRPr sz="1393">
                <a:solidFill>
                  <a:schemeClr val="tx1">
                    <a:tint val="75000"/>
                  </a:schemeClr>
                </a:solidFill>
              </a:defRPr>
            </a:lvl2pPr>
            <a:lvl3pPr marL="709621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3pPr>
            <a:lvl4pPr marL="106443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4pPr>
            <a:lvl5pPr marL="141924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5pPr>
            <a:lvl6pPr marL="1774053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6pPr>
            <a:lvl7pPr marL="2128863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7pPr>
            <a:lvl8pPr marL="2483673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8pPr>
            <a:lvl9pPr marL="2838484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17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51893" y="13318067"/>
            <a:ext cx="7621488" cy="37668200"/>
          </a:xfrm>
          <a:prstGeom prst="rect">
            <a:avLst/>
          </a:prstGeom>
        </p:spPr>
        <p:txBody>
          <a:bodyPr/>
          <a:lstStyle>
            <a:lvl1pPr>
              <a:defRPr sz="2175"/>
            </a:lvl1pPr>
            <a:lvl2pPr>
              <a:defRPr sz="1869"/>
            </a:lvl2pPr>
            <a:lvl3pPr>
              <a:defRPr sz="1546"/>
            </a:lvl3pPr>
            <a:lvl4pPr>
              <a:defRPr sz="1393"/>
            </a:lvl4pPr>
            <a:lvl5pPr>
              <a:defRPr sz="1393"/>
            </a:lvl5pPr>
            <a:lvl6pPr>
              <a:defRPr sz="1393"/>
            </a:lvl6pPr>
            <a:lvl7pPr>
              <a:defRPr sz="1393"/>
            </a:lvl7pPr>
            <a:lvl8pPr>
              <a:defRPr sz="1393"/>
            </a:lvl8pPr>
            <a:lvl9pPr>
              <a:defRPr sz="13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559106" y="13318067"/>
            <a:ext cx="7621488" cy="37668200"/>
          </a:xfrm>
          <a:prstGeom prst="rect">
            <a:avLst/>
          </a:prstGeom>
        </p:spPr>
        <p:txBody>
          <a:bodyPr/>
          <a:lstStyle>
            <a:lvl1pPr>
              <a:defRPr sz="2175"/>
            </a:lvl1pPr>
            <a:lvl2pPr>
              <a:defRPr sz="1869"/>
            </a:lvl2pPr>
            <a:lvl3pPr>
              <a:defRPr sz="1546"/>
            </a:lvl3pPr>
            <a:lvl4pPr>
              <a:defRPr sz="1393"/>
            </a:lvl4pPr>
            <a:lvl5pPr>
              <a:defRPr sz="1393"/>
            </a:lvl5pPr>
            <a:lvl6pPr>
              <a:defRPr sz="1393"/>
            </a:lvl6pPr>
            <a:lvl7pPr>
              <a:defRPr sz="1393"/>
            </a:lvl7pPr>
            <a:lvl8pPr>
              <a:defRPr sz="1393"/>
            </a:lvl8pPr>
            <a:lvl9pPr>
              <a:defRPr sz="13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45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175" y="2046818"/>
            <a:ext cx="2272606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69" b="1"/>
            </a:lvl1pPr>
            <a:lvl2pPr marL="354811" indent="0">
              <a:buNone/>
              <a:defRPr sz="1546" b="1"/>
            </a:lvl2pPr>
            <a:lvl3pPr marL="709621" indent="0">
              <a:buNone/>
              <a:defRPr sz="1393" b="1"/>
            </a:lvl3pPr>
            <a:lvl4pPr marL="1064431" indent="0">
              <a:buNone/>
              <a:defRPr sz="1240" b="1"/>
            </a:lvl4pPr>
            <a:lvl5pPr marL="1419242" indent="0">
              <a:buNone/>
              <a:defRPr sz="1240" b="1"/>
            </a:lvl5pPr>
            <a:lvl6pPr marL="1774053" indent="0">
              <a:buNone/>
              <a:defRPr sz="1240" b="1"/>
            </a:lvl6pPr>
            <a:lvl7pPr marL="2128863" indent="0">
              <a:buNone/>
              <a:defRPr sz="1240" b="1"/>
            </a:lvl7pPr>
            <a:lvl8pPr marL="2483673" indent="0">
              <a:buNone/>
              <a:defRPr sz="1240" b="1"/>
            </a:lvl8pPr>
            <a:lvl9pPr marL="2838484" indent="0">
              <a:buNone/>
              <a:defRPr sz="124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  <a:prstGeom prst="rect">
            <a:avLst/>
          </a:prstGeom>
        </p:spPr>
        <p:txBody>
          <a:bodyPr/>
          <a:lstStyle>
            <a:lvl1pPr>
              <a:defRPr sz="1869"/>
            </a:lvl1pPr>
            <a:lvl2pPr>
              <a:defRPr sz="1546"/>
            </a:lvl2pPr>
            <a:lvl3pPr>
              <a:defRPr sz="1393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612829" y="2046818"/>
            <a:ext cx="2273499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69" b="1"/>
            </a:lvl1pPr>
            <a:lvl2pPr marL="354811" indent="0">
              <a:buNone/>
              <a:defRPr sz="1546" b="1"/>
            </a:lvl2pPr>
            <a:lvl3pPr marL="709621" indent="0">
              <a:buNone/>
              <a:defRPr sz="1393" b="1"/>
            </a:lvl3pPr>
            <a:lvl4pPr marL="1064431" indent="0">
              <a:buNone/>
              <a:defRPr sz="1240" b="1"/>
            </a:lvl4pPr>
            <a:lvl5pPr marL="1419242" indent="0">
              <a:buNone/>
              <a:defRPr sz="1240" b="1"/>
            </a:lvl5pPr>
            <a:lvl6pPr marL="1774053" indent="0">
              <a:buNone/>
              <a:defRPr sz="1240" b="1"/>
            </a:lvl6pPr>
            <a:lvl7pPr marL="2128863" indent="0">
              <a:buNone/>
              <a:defRPr sz="1240" b="1"/>
            </a:lvl7pPr>
            <a:lvl8pPr marL="2483673" indent="0">
              <a:buNone/>
              <a:defRPr sz="1240" b="1"/>
            </a:lvl8pPr>
            <a:lvl9pPr marL="2838484" indent="0">
              <a:buNone/>
              <a:defRPr sz="124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612829" y="2899833"/>
            <a:ext cx="2273499" cy="5268384"/>
          </a:xfrm>
          <a:prstGeom prst="rect">
            <a:avLst/>
          </a:prstGeom>
        </p:spPr>
        <p:txBody>
          <a:bodyPr/>
          <a:lstStyle>
            <a:lvl1pPr>
              <a:defRPr sz="1869"/>
            </a:lvl1pPr>
            <a:lvl2pPr>
              <a:defRPr sz="1546"/>
            </a:lvl2pPr>
            <a:lvl3pPr>
              <a:defRPr sz="1393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32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63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1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  <a:prstGeom prst="rect">
            <a:avLst/>
          </a:prstGeom>
        </p:spPr>
        <p:txBody>
          <a:bodyPr anchor="b"/>
          <a:lstStyle>
            <a:lvl1pPr algn="l">
              <a:defRPr sz="154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10969" y="364069"/>
            <a:ext cx="2875359" cy="7804151"/>
          </a:xfrm>
          <a:prstGeom prst="rect">
            <a:avLst/>
          </a:prstGeom>
        </p:spPr>
        <p:txBody>
          <a:bodyPr/>
          <a:lstStyle>
            <a:lvl1pPr>
              <a:defRPr sz="2481"/>
            </a:lvl1pPr>
            <a:lvl2pPr>
              <a:defRPr sz="2175"/>
            </a:lvl2pPr>
            <a:lvl3pPr>
              <a:defRPr sz="1869"/>
            </a:lvl3pPr>
            <a:lvl4pPr>
              <a:defRPr sz="1546"/>
            </a:lvl4pPr>
            <a:lvl5pPr>
              <a:defRPr sz="1546"/>
            </a:lvl5pPr>
            <a:lvl6pPr>
              <a:defRPr sz="1546"/>
            </a:lvl6pPr>
            <a:lvl7pPr>
              <a:defRPr sz="1546"/>
            </a:lvl7pPr>
            <a:lvl8pPr>
              <a:defRPr sz="1546"/>
            </a:lvl8pPr>
            <a:lvl9pPr>
              <a:defRPr sz="154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7175" y="1913471"/>
            <a:ext cx="1692176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7"/>
            </a:lvl1pPr>
            <a:lvl2pPr marL="354811" indent="0">
              <a:buNone/>
              <a:defRPr sz="934"/>
            </a:lvl2pPr>
            <a:lvl3pPr marL="709621" indent="0">
              <a:buNone/>
              <a:defRPr sz="782"/>
            </a:lvl3pPr>
            <a:lvl4pPr marL="1064431" indent="0">
              <a:buNone/>
              <a:defRPr sz="697"/>
            </a:lvl4pPr>
            <a:lvl5pPr marL="1419242" indent="0">
              <a:buNone/>
              <a:defRPr sz="697"/>
            </a:lvl5pPr>
            <a:lvl6pPr marL="1774053" indent="0">
              <a:buNone/>
              <a:defRPr sz="697"/>
            </a:lvl6pPr>
            <a:lvl7pPr marL="2128863" indent="0">
              <a:buNone/>
              <a:defRPr sz="697"/>
            </a:lvl7pPr>
            <a:lvl8pPr marL="2483673" indent="0">
              <a:buNone/>
              <a:defRPr sz="697"/>
            </a:lvl8pPr>
            <a:lvl9pPr marL="2838484" indent="0">
              <a:buNone/>
              <a:defRPr sz="69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65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8162" y="6400803"/>
            <a:ext cx="3086100" cy="755651"/>
          </a:xfrm>
          <a:prstGeom prst="rect">
            <a:avLst/>
          </a:prstGeom>
        </p:spPr>
        <p:txBody>
          <a:bodyPr anchor="b"/>
          <a:lstStyle>
            <a:lvl1pPr algn="l">
              <a:defRPr sz="154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81"/>
            </a:lvl1pPr>
            <a:lvl2pPr marL="354811" indent="0">
              <a:buNone/>
              <a:defRPr sz="2175"/>
            </a:lvl2pPr>
            <a:lvl3pPr marL="709621" indent="0">
              <a:buNone/>
              <a:defRPr sz="1869"/>
            </a:lvl3pPr>
            <a:lvl4pPr marL="1064431" indent="0">
              <a:buNone/>
              <a:defRPr sz="1546"/>
            </a:lvl4pPr>
            <a:lvl5pPr marL="1419242" indent="0">
              <a:buNone/>
              <a:defRPr sz="1546"/>
            </a:lvl5pPr>
            <a:lvl6pPr marL="1774053" indent="0">
              <a:buNone/>
              <a:defRPr sz="1546"/>
            </a:lvl6pPr>
            <a:lvl7pPr marL="2128863" indent="0">
              <a:buNone/>
              <a:defRPr sz="1546"/>
            </a:lvl7pPr>
            <a:lvl8pPr marL="2483673" indent="0">
              <a:buNone/>
              <a:defRPr sz="1546"/>
            </a:lvl8pPr>
            <a:lvl9pPr marL="2838484" indent="0">
              <a:buNone/>
              <a:defRPr sz="1546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08162" y="7156455"/>
            <a:ext cx="30861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7"/>
            </a:lvl1pPr>
            <a:lvl2pPr marL="354811" indent="0">
              <a:buNone/>
              <a:defRPr sz="934"/>
            </a:lvl2pPr>
            <a:lvl3pPr marL="709621" indent="0">
              <a:buNone/>
              <a:defRPr sz="782"/>
            </a:lvl3pPr>
            <a:lvl4pPr marL="1064431" indent="0">
              <a:buNone/>
              <a:defRPr sz="697"/>
            </a:lvl4pPr>
            <a:lvl5pPr marL="1419242" indent="0">
              <a:buNone/>
              <a:defRPr sz="697"/>
            </a:lvl5pPr>
            <a:lvl6pPr marL="1774053" indent="0">
              <a:buNone/>
              <a:defRPr sz="697"/>
            </a:lvl6pPr>
            <a:lvl7pPr marL="2128863" indent="0">
              <a:buNone/>
              <a:defRPr sz="697"/>
            </a:lvl7pPr>
            <a:lvl8pPr marL="2483673" indent="0">
              <a:buNone/>
              <a:defRPr sz="697"/>
            </a:lvl8pPr>
            <a:lvl9pPr marL="2838484" indent="0">
              <a:buNone/>
              <a:defRPr sz="69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E35FAD59-EE49-4D16-8EC0-7461D9445668}" type="datetimeFigureOut">
              <a:rPr lang="de-DE" smtClean="0"/>
              <a:pPr/>
              <a:t>09.02.25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757366" y="8475137"/>
            <a:ext cx="1628775" cy="48683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/>
          <a:lstStyle/>
          <a:p>
            <a:fld id="{79590B73-D678-4437-BD6A-C05970EA384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8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apps.powergrid.in/gridcon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 userDrawn="1"/>
        </p:nvSpPr>
        <p:spPr>
          <a:xfrm>
            <a:off x="2904565" y="8780801"/>
            <a:ext cx="2040119" cy="24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dirty="0">
                <a:solidFill>
                  <a:srgbClr val="008D5C"/>
                </a:solidFill>
                <a:latin typeface="+mj-lt"/>
                <a:hlinkClick r:id="rId13"/>
              </a:rPr>
              <a:t>https://</a:t>
            </a:r>
            <a:r>
              <a:rPr lang="de-DE" sz="1019" dirty="0" err="1">
                <a:solidFill>
                  <a:srgbClr val="008D5C"/>
                </a:solidFill>
                <a:latin typeface="+mj-lt"/>
                <a:hlinkClick r:id="rId13"/>
              </a:rPr>
              <a:t>apps.powergrid.in</a:t>
            </a:r>
            <a:r>
              <a:rPr lang="de-DE" sz="1019" dirty="0">
                <a:solidFill>
                  <a:srgbClr val="008D5C"/>
                </a:solidFill>
                <a:latin typeface="+mj-lt"/>
                <a:hlinkClick r:id="rId13"/>
              </a:rPr>
              <a:t>/</a:t>
            </a:r>
            <a:r>
              <a:rPr lang="de-DE" sz="1019" dirty="0" err="1">
                <a:solidFill>
                  <a:srgbClr val="008D5C"/>
                </a:solidFill>
                <a:latin typeface="+mj-lt"/>
                <a:hlinkClick r:id="rId13"/>
              </a:rPr>
              <a:t>gridcon</a:t>
            </a:r>
            <a:r>
              <a:rPr lang="de-DE" sz="1019" dirty="0">
                <a:solidFill>
                  <a:srgbClr val="008D5C"/>
                </a:solidFill>
                <a:latin typeface="+mj-lt"/>
                <a:hlinkClick r:id="rId13"/>
              </a:rPr>
              <a:t>/</a:t>
            </a:r>
            <a:endParaRPr lang="de-DE" sz="1019" dirty="0">
              <a:solidFill>
                <a:srgbClr val="008D5C"/>
              </a:solidFill>
              <a:latin typeface="+mj-lt"/>
            </a:endParaRPr>
          </a:p>
        </p:txBody>
      </p:sp>
      <p:pic>
        <p:nvPicPr>
          <p:cNvPr id="1027" name="Picture 1" descr="Powergrid Logo PNG Vector (PDF) Free Download">
            <a:extLst>
              <a:ext uri="{FF2B5EF4-FFF2-40B4-BE49-F238E27FC236}">
                <a16:creationId xmlns:a16="http://schemas.microsoft.com/office/drawing/2014/main" id="{4AAB4734-B5C6-704E-992B-DB056D5F78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17" y="316864"/>
            <a:ext cx="979488" cy="30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478610E-D20E-2CDD-72EA-46DA7B2B17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922" y="75501"/>
            <a:ext cx="2950825" cy="36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BE372DD5-37DE-CD8A-FBD9-3D2EE40320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514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91BA49-0896-A469-D4B0-014886BCB0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762000"/>
            <a:ext cx="514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20C363-66AD-9EB4-6978-1A22416FEA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2005" y="513748"/>
            <a:ext cx="514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DA2F78-E68D-2C0D-151E-19A8CBA101B0}"/>
              </a:ext>
            </a:extLst>
          </p:cNvPr>
          <p:cNvSpPr txBox="1"/>
          <p:nvPr userDrawn="1"/>
        </p:nvSpPr>
        <p:spPr>
          <a:xfrm>
            <a:off x="1137087" y="374921"/>
            <a:ext cx="313066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3">
                    <a:lumMod val="50000"/>
                  </a:schemeClr>
                </a:solidFill>
              </a:rPr>
              <a:t>International Conference cum Exhibition</a:t>
            </a:r>
          </a:p>
          <a:p>
            <a:pPr algn="ctr"/>
            <a:r>
              <a:rPr lang="en-GB" sz="1100" dirty="0">
                <a:solidFill>
                  <a:srgbClr val="002060"/>
                </a:solidFill>
              </a:rPr>
              <a:t>9-11 March 2025, Yashobhoomi, Delhi, India</a:t>
            </a:r>
            <a:endParaRPr lang="en-GB" sz="1050" dirty="0">
              <a:solidFill>
                <a:srgbClr val="002060"/>
              </a:solidFill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B11567A4-D7DC-9B2A-AE11-775D99B399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752" y="279349"/>
            <a:ext cx="753743" cy="35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95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09621" rtl="0" eaLnBrk="1" latinLnBrk="0" hangingPunct="1">
        <a:spcBef>
          <a:spcPct val="0"/>
        </a:spcBef>
        <a:buNone/>
        <a:defRPr sz="34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108" indent="-266108" algn="l" defTabSz="709621" rtl="0" eaLnBrk="1" latinLnBrk="0" hangingPunct="1">
        <a:spcBef>
          <a:spcPct val="20000"/>
        </a:spcBef>
        <a:buFont typeface="Arial" pitchFamily="34" charset="0"/>
        <a:buChar char="•"/>
        <a:defRPr sz="2481" kern="1200">
          <a:solidFill>
            <a:schemeClr val="tx1"/>
          </a:solidFill>
          <a:latin typeface="+mn-lt"/>
          <a:ea typeface="+mn-ea"/>
          <a:cs typeface="+mn-cs"/>
        </a:defRPr>
      </a:lvl1pPr>
      <a:lvl2pPr marL="576567" indent="-221756" algn="l" defTabSz="709621" rtl="0" eaLnBrk="1" latinLnBrk="0" hangingPunct="1">
        <a:spcBef>
          <a:spcPct val="20000"/>
        </a:spcBef>
        <a:buFont typeface="Arial" pitchFamily="34" charset="0"/>
        <a:buChar char="–"/>
        <a:defRPr sz="2175" kern="1200">
          <a:solidFill>
            <a:schemeClr val="tx1"/>
          </a:solidFill>
          <a:latin typeface="+mn-lt"/>
          <a:ea typeface="+mn-ea"/>
          <a:cs typeface="+mn-cs"/>
        </a:defRPr>
      </a:lvl2pPr>
      <a:lvl3pPr marL="887026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241836" indent="-177405" algn="l" defTabSz="709621" rtl="0" eaLnBrk="1" latinLnBrk="0" hangingPunct="1">
        <a:spcBef>
          <a:spcPct val="20000"/>
        </a:spcBef>
        <a:buFont typeface="Arial" pitchFamily="34" charset="0"/>
        <a:buChar char="–"/>
        <a:defRPr sz="1546" kern="1200">
          <a:solidFill>
            <a:schemeClr val="tx1"/>
          </a:solidFill>
          <a:latin typeface="+mn-lt"/>
          <a:ea typeface="+mn-ea"/>
          <a:cs typeface="+mn-cs"/>
        </a:defRPr>
      </a:lvl4pPr>
      <a:lvl5pPr marL="1596647" indent="-177405" algn="l" defTabSz="709621" rtl="0" eaLnBrk="1" latinLnBrk="0" hangingPunct="1">
        <a:spcBef>
          <a:spcPct val="20000"/>
        </a:spcBef>
        <a:buFont typeface="Arial" pitchFamily="34" charset="0"/>
        <a:buChar char="»"/>
        <a:defRPr sz="1546" kern="1200">
          <a:solidFill>
            <a:schemeClr val="tx1"/>
          </a:solidFill>
          <a:latin typeface="+mn-lt"/>
          <a:ea typeface="+mn-ea"/>
          <a:cs typeface="+mn-cs"/>
        </a:defRPr>
      </a:lvl5pPr>
      <a:lvl6pPr marL="1951458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546" kern="1200">
          <a:solidFill>
            <a:schemeClr val="tx1"/>
          </a:solidFill>
          <a:latin typeface="+mn-lt"/>
          <a:ea typeface="+mn-ea"/>
          <a:cs typeface="+mn-cs"/>
        </a:defRPr>
      </a:lvl6pPr>
      <a:lvl7pPr marL="2306268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546" kern="1200">
          <a:solidFill>
            <a:schemeClr val="tx1"/>
          </a:solidFill>
          <a:latin typeface="+mn-lt"/>
          <a:ea typeface="+mn-ea"/>
          <a:cs typeface="+mn-cs"/>
        </a:defRPr>
      </a:lvl7pPr>
      <a:lvl8pPr marL="2661078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546" kern="1200">
          <a:solidFill>
            <a:schemeClr val="tx1"/>
          </a:solidFill>
          <a:latin typeface="+mn-lt"/>
          <a:ea typeface="+mn-ea"/>
          <a:cs typeface="+mn-cs"/>
        </a:defRPr>
      </a:lvl8pPr>
      <a:lvl9pPr marL="3015889" indent="-177405" algn="l" defTabSz="709621" rtl="0" eaLnBrk="1" latinLnBrk="0" hangingPunct="1">
        <a:spcBef>
          <a:spcPct val="20000"/>
        </a:spcBef>
        <a:buFont typeface="Arial" pitchFamily="34" charset="0"/>
        <a:buChar char="•"/>
        <a:defRPr sz="15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1pPr>
      <a:lvl2pPr marL="354811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2pPr>
      <a:lvl3pPr marL="709621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3pPr>
      <a:lvl4pPr marL="1064431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4pPr>
      <a:lvl5pPr marL="1419242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5pPr>
      <a:lvl6pPr marL="1774053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6pPr>
      <a:lvl7pPr marL="2128863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7pPr>
      <a:lvl8pPr marL="2483673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8pPr>
      <a:lvl9pPr marL="2838484" algn="l" defTabSz="709621" rtl="0" eaLnBrk="1" latinLnBrk="0" hangingPunct="1">
        <a:defRPr sz="13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4691" y="2152687"/>
            <a:ext cx="3914118" cy="61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4" b="1" dirty="0">
                <a:latin typeface="+mj-lt"/>
              </a:rPr>
              <a:t>Paper Title</a:t>
            </a:r>
          </a:p>
          <a:p>
            <a:pPr algn="ctr">
              <a:spcBef>
                <a:spcPts val="425"/>
              </a:spcBef>
            </a:pPr>
            <a:r>
              <a:rPr lang="en-US" sz="800" dirty="0">
                <a:latin typeface="+mj-lt"/>
              </a:rPr>
              <a:t>Name of Authors</a:t>
            </a:r>
          </a:p>
          <a:p>
            <a:pPr algn="ctr">
              <a:spcBef>
                <a:spcPts val="425"/>
              </a:spcBef>
            </a:pPr>
            <a:r>
              <a:rPr lang="en-US" sz="800" dirty="0">
                <a:latin typeface="+mj-lt"/>
              </a:rPr>
              <a:t>Name of Company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47742" y="2878712"/>
            <a:ext cx="2189460" cy="691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Motivation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give background of study, i.e. describe problem and previous findings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Indicate aim of study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47742" y="3935959"/>
            <a:ext cx="2189460" cy="52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 err="1"/>
              <a:t>Method</a:t>
            </a:r>
            <a:r>
              <a:rPr lang="de-DE" sz="1019" b="1"/>
              <a:t>/Approach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</a:pPr>
            <a:r>
              <a:rPr lang="en-US" sz="680">
                <a:sym typeface="Wingdings" pitchFamily="2" charset="2"/>
              </a:rPr>
              <a:t>describe method for investigation, e.g. theory and  system/material/data analysis</a:t>
            </a:r>
            <a:endParaRPr lang="en-US" sz="849">
              <a:sym typeface="Wingdings" pitchFamily="2" charset="2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47742" y="6086751"/>
            <a:ext cx="2189460" cy="52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Objects </a:t>
            </a:r>
            <a:r>
              <a:rPr lang="de-DE" sz="1019" b="1" err="1"/>
              <a:t>of</a:t>
            </a:r>
            <a:r>
              <a:rPr lang="de-DE" sz="1019" b="1"/>
              <a:t> </a:t>
            </a:r>
            <a:r>
              <a:rPr lang="de-DE" sz="1019" b="1" err="1"/>
              <a:t>investigation</a:t>
            </a:r>
            <a:endParaRPr lang="de-DE" sz="1019" b="1"/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</a:pPr>
            <a:r>
              <a:rPr lang="en-US" sz="680"/>
              <a:t>describe object of study/test, e.g. system/apparatus/materials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742993" y="2877035"/>
            <a:ext cx="2189460" cy="720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Experimental </a:t>
            </a:r>
            <a:r>
              <a:rPr lang="de-DE" sz="1019" b="1" err="1"/>
              <a:t>setup</a:t>
            </a:r>
            <a:r>
              <a:rPr lang="de-DE" sz="1019" b="1"/>
              <a:t> &amp; </a:t>
            </a:r>
            <a:r>
              <a:rPr lang="de-DE" sz="1019" b="1" err="1"/>
              <a:t>test</a:t>
            </a:r>
            <a:r>
              <a:rPr lang="de-DE" sz="1019" b="1"/>
              <a:t> </a:t>
            </a:r>
            <a:r>
              <a:rPr lang="de-DE" sz="1019" b="1" err="1"/>
              <a:t>results</a:t>
            </a:r>
            <a:endParaRPr lang="de-DE" sz="1019" b="1"/>
          </a:p>
          <a:p>
            <a:pPr marL="116525" indent="-116525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680"/>
              <a:t>describe test setup and/or</a:t>
            </a:r>
          </a:p>
          <a:p>
            <a:pPr marL="116525" indent="-116525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680"/>
              <a:t>give </a:t>
            </a:r>
            <a:r>
              <a:rPr lang="en-US" sz="680" err="1"/>
              <a:t>figrues</a:t>
            </a:r>
            <a:r>
              <a:rPr lang="en-US" sz="680"/>
              <a:t> of test setup and/or</a:t>
            </a:r>
          </a:p>
          <a:p>
            <a:pPr marL="116525" indent="-116525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680"/>
              <a:t>describe test results and/or give diagrams 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2737925" y="3935957"/>
            <a:ext cx="2189460" cy="1092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19" b="1"/>
              <a:t>Discussion</a:t>
            </a:r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de-DE" sz="680" err="1"/>
              <a:t>discuss</a:t>
            </a:r>
            <a:r>
              <a:rPr lang="de-DE" sz="680"/>
              <a:t> </a:t>
            </a:r>
            <a:r>
              <a:rPr lang="de-DE" sz="680" err="1"/>
              <a:t>test</a:t>
            </a:r>
            <a:r>
              <a:rPr lang="de-DE" sz="680"/>
              <a:t> </a:t>
            </a:r>
            <a:r>
              <a:rPr lang="de-DE" sz="680" err="1"/>
              <a:t>results</a:t>
            </a:r>
            <a:endParaRPr lang="de-DE" sz="680"/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de-DE" sz="680" err="1"/>
              <a:t>give</a:t>
            </a:r>
            <a:r>
              <a:rPr lang="de-DE" sz="680"/>
              <a:t> </a:t>
            </a:r>
            <a:r>
              <a:rPr lang="de-DE" sz="680" err="1"/>
              <a:t>interpretation</a:t>
            </a:r>
            <a:r>
              <a:rPr lang="de-DE" sz="680"/>
              <a:t> </a:t>
            </a:r>
            <a:r>
              <a:rPr lang="de-DE" sz="680" err="1"/>
              <a:t>of</a:t>
            </a:r>
            <a:r>
              <a:rPr lang="de-DE" sz="680"/>
              <a:t> </a:t>
            </a:r>
            <a:r>
              <a:rPr lang="de-DE" sz="680" err="1"/>
              <a:t>results</a:t>
            </a:r>
            <a:endParaRPr lang="de-DE" sz="680"/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de-DE" sz="680"/>
              <a:t>do </a:t>
            </a:r>
            <a:r>
              <a:rPr lang="de-DE" sz="680" err="1"/>
              <a:t>results</a:t>
            </a:r>
            <a:r>
              <a:rPr lang="de-DE" sz="680"/>
              <a:t> </a:t>
            </a:r>
            <a:r>
              <a:rPr lang="de-DE" sz="680" err="1"/>
              <a:t>match</a:t>
            </a:r>
            <a:r>
              <a:rPr lang="de-DE" sz="680"/>
              <a:t> </a:t>
            </a:r>
            <a:r>
              <a:rPr lang="de-DE" sz="680" err="1"/>
              <a:t>to</a:t>
            </a:r>
            <a:r>
              <a:rPr lang="de-DE" sz="680"/>
              <a:t> </a:t>
            </a:r>
            <a:r>
              <a:rPr lang="de-DE" sz="680" err="1"/>
              <a:t>theory</a:t>
            </a:r>
            <a:r>
              <a:rPr lang="de-DE" sz="680"/>
              <a:t>/</a:t>
            </a:r>
            <a:r>
              <a:rPr lang="de-DE" sz="680" err="1"/>
              <a:t>expectation</a:t>
            </a:r>
            <a:r>
              <a:rPr lang="de-DE" sz="680"/>
              <a:t>?</a:t>
            </a:r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de-DE" sz="680" err="1"/>
              <a:t>use</a:t>
            </a:r>
            <a:r>
              <a:rPr lang="de-DE" sz="680"/>
              <a:t> </a:t>
            </a:r>
            <a:r>
              <a:rPr lang="de-DE" sz="680" err="1"/>
              <a:t>diagrams</a:t>
            </a:r>
            <a:r>
              <a:rPr lang="de-DE" sz="680"/>
              <a:t> </a:t>
            </a:r>
            <a:r>
              <a:rPr lang="de-DE" sz="680" err="1"/>
              <a:t>when</a:t>
            </a:r>
            <a:r>
              <a:rPr lang="de-DE" sz="680"/>
              <a:t> </a:t>
            </a:r>
            <a:r>
              <a:rPr lang="de-DE" sz="680" err="1"/>
              <a:t>appropriate</a:t>
            </a:r>
            <a:r>
              <a:rPr lang="de-DE" sz="680"/>
              <a:t>  </a:t>
            </a:r>
          </a:p>
          <a:p>
            <a:pPr>
              <a:spcBef>
                <a:spcPts val="510"/>
              </a:spcBef>
              <a:defRPr/>
            </a:pPr>
            <a:endParaRPr lang="en-US" sz="680"/>
          </a:p>
        </p:txBody>
      </p:sp>
      <p:sp>
        <p:nvSpPr>
          <p:cNvPr id="26" name="Textfeld 25"/>
          <p:cNvSpPr txBox="1"/>
          <p:nvPr/>
        </p:nvSpPr>
        <p:spPr>
          <a:xfrm>
            <a:off x="2741589" y="6086751"/>
            <a:ext cx="2189460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19" b="1"/>
              <a:t>Conclusion</a:t>
            </a:r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/>
              <a:t>give a conclusion of your study</a:t>
            </a:r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/>
              <a:t>use bullet points with clear statements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389016" y="1578968"/>
            <a:ext cx="2365467" cy="301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2"/>
              </a:spcBef>
            </a:pPr>
            <a:r>
              <a:rPr lang="de-DE" sz="1359" dirty="0">
                <a:solidFill>
                  <a:srgbClr val="DE6336"/>
                </a:solidFill>
                <a:latin typeface="+mj-lt"/>
              </a:rPr>
              <a:t>PS1/ PS2/ PS3</a:t>
            </a:r>
          </a:p>
        </p:txBody>
      </p:sp>
      <p:sp>
        <p:nvSpPr>
          <p:cNvPr id="14" name="Textfeld 10"/>
          <p:cNvSpPr txBox="1">
            <a:spLocks noChangeArrowheads="1"/>
          </p:cNvSpPr>
          <p:nvPr/>
        </p:nvSpPr>
        <p:spPr bwMode="auto">
          <a:xfrm>
            <a:off x="1434212" y="1953097"/>
            <a:ext cx="2256787" cy="24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02"/>
              </a:spcBef>
            </a:pPr>
            <a:r>
              <a:rPr lang="en-US" sz="1019" dirty="0">
                <a:solidFill>
                  <a:srgbClr val="DE6336"/>
                </a:solidFill>
                <a:latin typeface="Calibri" pitchFamily="34" charset="0"/>
              </a:rPr>
              <a:t>Paper ID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53EDED-B361-6D27-B31E-79BFFA031BE0}"/>
              </a:ext>
            </a:extLst>
          </p:cNvPr>
          <p:cNvSpPr txBox="1"/>
          <p:nvPr/>
        </p:nvSpPr>
        <p:spPr>
          <a:xfrm>
            <a:off x="3538051" y="1096330"/>
            <a:ext cx="1511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128816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47742" y="2836494"/>
            <a:ext cx="2189460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Headline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description/figure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description/figure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47742" y="4157509"/>
            <a:ext cx="2189460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Headline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description/figure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description/figure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47742" y="6086751"/>
            <a:ext cx="2189460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Headline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</a:pPr>
            <a:r>
              <a:rPr lang="en-US" sz="680"/>
              <a:t>description/figure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</a:pPr>
            <a:r>
              <a:rPr lang="en-US" sz="680"/>
              <a:t>description/figure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742993" y="2828109"/>
            <a:ext cx="2189460" cy="720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Headline</a:t>
            </a:r>
          </a:p>
          <a:p>
            <a:pPr marL="116525" indent="-116525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680"/>
              <a:t>description/figure</a:t>
            </a:r>
          </a:p>
          <a:p>
            <a:pPr marL="116525" indent="-116525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680"/>
              <a:t>description/figure</a:t>
            </a:r>
          </a:p>
          <a:p>
            <a:pPr marL="116525" indent="-116525"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680"/>
          </a:p>
        </p:txBody>
      </p:sp>
      <p:sp>
        <p:nvSpPr>
          <p:cNvPr id="23" name="Textfeld 22"/>
          <p:cNvSpPr txBox="1"/>
          <p:nvPr/>
        </p:nvSpPr>
        <p:spPr>
          <a:xfrm>
            <a:off x="2737925" y="4146607"/>
            <a:ext cx="2189460" cy="755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19" b="1"/>
              <a:t>Headline</a:t>
            </a:r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de-DE" sz="680" err="1"/>
              <a:t>description</a:t>
            </a:r>
            <a:r>
              <a:rPr lang="de-DE" sz="680"/>
              <a:t>/</a:t>
            </a:r>
            <a:r>
              <a:rPr lang="de-DE" sz="680" err="1"/>
              <a:t>figure</a:t>
            </a:r>
            <a:endParaRPr lang="de-DE" sz="680"/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/>
              <a:t>description/figure</a:t>
            </a:r>
            <a:endParaRPr lang="de-DE" sz="680"/>
          </a:p>
          <a:p>
            <a:pPr>
              <a:spcBef>
                <a:spcPts val="510"/>
              </a:spcBef>
              <a:defRPr/>
            </a:pPr>
            <a:endParaRPr lang="en-US" sz="680"/>
          </a:p>
        </p:txBody>
      </p:sp>
      <p:sp>
        <p:nvSpPr>
          <p:cNvPr id="12" name="Textfeld 15"/>
          <p:cNvSpPr txBox="1"/>
          <p:nvPr/>
        </p:nvSpPr>
        <p:spPr>
          <a:xfrm>
            <a:off x="2742993" y="6086751"/>
            <a:ext cx="2189460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Headline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</a:pPr>
            <a:r>
              <a:rPr lang="en-US" sz="680"/>
              <a:t>description/figure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</a:pPr>
            <a:r>
              <a:rPr lang="en-US" sz="680"/>
              <a:t>description/figure </a:t>
            </a:r>
          </a:p>
        </p:txBody>
      </p:sp>
      <p:sp>
        <p:nvSpPr>
          <p:cNvPr id="9" name="Textfeld 3">
            <a:extLst>
              <a:ext uri="{FF2B5EF4-FFF2-40B4-BE49-F238E27FC236}">
                <a16:creationId xmlns:a16="http://schemas.microsoft.com/office/drawing/2014/main" id="{24368F18-176C-CF3F-9BF8-01F0BDD58814}"/>
              </a:ext>
            </a:extLst>
          </p:cNvPr>
          <p:cNvSpPr txBox="1"/>
          <p:nvPr/>
        </p:nvSpPr>
        <p:spPr>
          <a:xfrm>
            <a:off x="614691" y="2152687"/>
            <a:ext cx="3914118" cy="385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4" b="1" dirty="0">
                <a:latin typeface="+mj-lt"/>
              </a:rPr>
              <a:t>Paper Title</a:t>
            </a:r>
            <a:endParaRPr lang="en-US" sz="510" b="1" dirty="0">
              <a:latin typeface="+mj-lt"/>
            </a:endParaRPr>
          </a:p>
          <a:p>
            <a:pPr algn="ctr"/>
            <a:r>
              <a:rPr lang="en-US" sz="800" b="1" dirty="0">
                <a:latin typeface="+mj-lt"/>
              </a:rPr>
              <a:t>continued</a:t>
            </a:r>
            <a:endParaRPr lang="en-US" b="1" dirty="0">
              <a:latin typeface="+mj-lt"/>
            </a:endParaRPr>
          </a:p>
        </p:txBody>
      </p:sp>
      <p:sp>
        <p:nvSpPr>
          <p:cNvPr id="10" name="Textfeld 10">
            <a:extLst>
              <a:ext uri="{FF2B5EF4-FFF2-40B4-BE49-F238E27FC236}">
                <a16:creationId xmlns:a16="http://schemas.microsoft.com/office/drawing/2014/main" id="{B24CB82E-C1E0-D98D-D166-E6CD958A3CA7}"/>
              </a:ext>
            </a:extLst>
          </p:cNvPr>
          <p:cNvSpPr txBox="1"/>
          <p:nvPr/>
        </p:nvSpPr>
        <p:spPr>
          <a:xfrm>
            <a:off x="1389016" y="1578968"/>
            <a:ext cx="2365467" cy="301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2"/>
              </a:spcBef>
            </a:pPr>
            <a:r>
              <a:rPr lang="de-DE" sz="1359" dirty="0">
                <a:solidFill>
                  <a:srgbClr val="DE6336"/>
                </a:solidFill>
                <a:latin typeface="+mj-lt"/>
              </a:rPr>
              <a:t>PS1/ PS2/ PS3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4DFB28F-2584-90B4-401C-13E27A9B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212" y="1953097"/>
            <a:ext cx="2256787" cy="24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02"/>
              </a:spcBef>
            </a:pPr>
            <a:r>
              <a:rPr lang="en-US" sz="1019" dirty="0">
                <a:solidFill>
                  <a:srgbClr val="DE6336"/>
                </a:solidFill>
                <a:latin typeface="Calibri" pitchFamily="34" charset="0"/>
              </a:rPr>
              <a:t>Paper 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E91DCC-31FA-B1E3-E2CC-98A82ABD7F22}"/>
              </a:ext>
            </a:extLst>
          </p:cNvPr>
          <p:cNvSpPr txBox="1"/>
          <p:nvPr/>
        </p:nvSpPr>
        <p:spPr>
          <a:xfrm>
            <a:off x="3538051" y="1096330"/>
            <a:ext cx="1511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369227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47742" y="2934347"/>
            <a:ext cx="2189460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Headline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description/figure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description/figure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47742" y="4218667"/>
            <a:ext cx="2189460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Headline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description/figure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>
                <a:sym typeface="Wingdings" pitchFamily="2" charset="2"/>
              </a:rPr>
              <a:t>description/figure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47742" y="6086751"/>
            <a:ext cx="2189460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Headline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</a:pPr>
            <a:r>
              <a:rPr lang="en-US" sz="680"/>
              <a:t>description/figure</a:t>
            </a:r>
          </a:p>
          <a:p>
            <a:pPr marL="116525" indent="-116525">
              <a:spcBef>
                <a:spcPts val="510"/>
              </a:spcBef>
              <a:buFont typeface="Arial" pitchFamily="34" charset="0"/>
              <a:buChar char="•"/>
            </a:pPr>
            <a:r>
              <a:rPr lang="en-US" sz="680"/>
              <a:t>description/figure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742993" y="2913730"/>
            <a:ext cx="2189460" cy="720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9" b="1"/>
              <a:t>Headline</a:t>
            </a:r>
          </a:p>
          <a:p>
            <a:pPr marL="116525" indent="-116525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680"/>
              <a:t>description/figure</a:t>
            </a:r>
          </a:p>
          <a:p>
            <a:pPr marL="116525" indent="-116525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680"/>
              <a:t>description/figure</a:t>
            </a:r>
          </a:p>
          <a:p>
            <a:pPr marL="116525" indent="-116525"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680"/>
          </a:p>
        </p:txBody>
      </p:sp>
      <p:sp>
        <p:nvSpPr>
          <p:cNvPr id="23" name="Textfeld 22"/>
          <p:cNvSpPr txBox="1"/>
          <p:nvPr/>
        </p:nvSpPr>
        <p:spPr>
          <a:xfrm>
            <a:off x="2737925" y="4192822"/>
            <a:ext cx="2189460" cy="755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19" b="1"/>
              <a:t>Headline</a:t>
            </a:r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de-DE" sz="680" err="1"/>
              <a:t>description</a:t>
            </a:r>
            <a:r>
              <a:rPr lang="de-DE" sz="680"/>
              <a:t>/</a:t>
            </a:r>
            <a:r>
              <a:rPr lang="de-DE" sz="680" err="1"/>
              <a:t>figure</a:t>
            </a:r>
            <a:endParaRPr lang="de-DE" sz="680"/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/>
              <a:t>description/figure</a:t>
            </a:r>
            <a:endParaRPr lang="de-DE" sz="680"/>
          </a:p>
          <a:p>
            <a:pPr>
              <a:spcBef>
                <a:spcPts val="510"/>
              </a:spcBef>
              <a:defRPr/>
            </a:pPr>
            <a:endParaRPr lang="en-US" sz="680"/>
          </a:p>
        </p:txBody>
      </p:sp>
      <p:sp>
        <p:nvSpPr>
          <p:cNvPr id="26" name="Textfeld 25"/>
          <p:cNvSpPr txBox="1"/>
          <p:nvPr/>
        </p:nvSpPr>
        <p:spPr>
          <a:xfrm>
            <a:off x="2741589" y="6086751"/>
            <a:ext cx="2189460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19" b="1"/>
              <a:t>Conclusion</a:t>
            </a:r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/>
              <a:t>give a conclusion of your study</a:t>
            </a:r>
          </a:p>
          <a:p>
            <a:pPr marL="97104" indent="-97104">
              <a:spcBef>
                <a:spcPts val="510"/>
              </a:spcBef>
              <a:buFont typeface="Arial" pitchFamily="34" charset="0"/>
              <a:buChar char="•"/>
              <a:defRPr/>
            </a:pPr>
            <a:r>
              <a:rPr lang="en-US" sz="680"/>
              <a:t>use bullet points with clear statements 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0E37AD7F-2EEA-5EB2-F10A-98EB153DB0CD}"/>
              </a:ext>
            </a:extLst>
          </p:cNvPr>
          <p:cNvSpPr txBox="1"/>
          <p:nvPr/>
        </p:nvSpPr>
        <p:spPr>
          <a:xfrm>
            <a:off x="614691" y="2152687"/>
            <a:ext cx="3914118" cy="385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4" b="1" dirty="0">
                <a:latin typeface="+mj-lt"/>
              </a:rPr>
              <a:t>Paper Title</a:t>
            </a:r>
            <a:endParaRPr lang="en-US" sz="510" b="1" dirty="0">
              <a:latin typeface="+mj-lt"/>
            </a:endParaRPr>
          </a:p>
          <a:p>
            <a:pPr algn="ctr"/>
            <a:r>
              <a:rPr lang="en-US" sz="800" b="1" dirty="0">
                <a:latin typeface="+mj-lt"/>
              </a:rPr>
              <a:t>continued</a:t>
            </a:r>
            <a:endParaRPr lang="en-US" b="1" dirty="0">
              <a:latin typeface="+mj-lt"/>
            </a:endParaRPr>
          </a:p>
        </p:txBody>
      </p:sp>
      <p:sp>
        <p:nvSpPr>
          <p:cNvPr id="6" name="Textfeld 10">
            <a:extLst>
              <a:ext uri="{FF2B5EF4-FFF2-40B4-BE49-F238E27FC236}">
                <a16:creationId xmlns:a16="http://schemas.microsoft.com/office/drawing/2014/main" id="{A75251EA-4239-FF4E-C254-79F343635893}"/>
              </a:ext>
            </a:extLst>
          </p:cNvPr>
          <p:cNvSpPr txBox="1"/>
          <p:nvPr/>
        </p:nvSpPr>
        <p:spPr>
          <a:xfrm>
            <a:off x="1389016" y="1578968"/>
            <a:ext cx="2365467" cy="301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2"/>
              </a:spcBef>
            </a:pPr>
            <a:r>
              <a:rPr lang="de-DE" sz="1359" dirty="0">
                <a:solidFill>
                  <a:srgbClr val="DE6336"/>
                </a:solidFill>
                <a:latin typeface="+mj-lt"/>
              </a:rPr>
              <a:t>PS1/ PS2/ PS3</a:t>
            </a:r>
          </a:p>
        </p:txBody>
      </p:sp>
      <p:sp>
        <p:nvSpPr>
          <p:cNvPr id="7" name="Textfeld 10">
            <a:extLst>
              <a:ext uri="{FF2B5EF4-FFF2-40B4-BE49-F238E27FC236}">
                <a16:creationId xmlns:a16="http://schemas.microsoft.com/office/drawing/2014/main" id="{A8F97EF4-5997-4E7A-75FE-011B59DC6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212" y="1953097"/>
            <a:ext cx="2256787" cy="24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02"/>
              </a:spcBef>
            </a:pPr>
            <a:r>
              <a:rPr lang="en-US" sz="1019" dirty="0">
                <a:solidFill>
                  <a:srgbClr val="DE6336"/>
                </a:solidFill>
                <a:latin typeface="Calibri" pitchFamily="34" charset="0"/>
              </a:rPr>
              <a:t>Paper ID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021D18-FCD8-EA50-BA44-E65D13700B7A}"/>
              </a:ext>
            </a:extLst>
          </p:cNvPr>
          <p:cNvSpPr txBox="1"/>
          <p:nvPr/>
        </p:nvSpPr>
        <p:spPr>
          <a:xfrm>
            <a:off x="3538051" y="1096330"/>
            <a:ext cx="1511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277811213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ac1e5d5-80fe-4d02-9fb1-f88cfbbfdae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CF69B202F559409804C86BF345BA5F" ma:contentTypeVersion="16" ma:contentTypeDescription="Create a new document." ma:contentTypeScope="" ma:versionID="c7314941c9b4c4710116cc9c4a9a9a96">
  <xsd:schema xmlns:xsd="http://www.w3.org/2001/XMLSchema" xmlns:xs="http://www.w3.org/2001/XMLSchema" xmlns:p="http://schemas.microsoft.com/office/2006/metadata/properties" xmlns:ns3="6ac1e5d5-80fe-4d02-9fb1-f88cfbbfdae8" xmlns:ns4="6979327b-4c8e-4d75-9b31-857cd6507044" targetNamespace="http://schemas.microsoft.com/office/2006/metadata/properties" ma:root="true" ma:fieldsID="3fb13b48fe8179aa6ff3c8916c0d4612" ns3:_="" ns4:_="">
    <xsd:import namespace="6ac1e5d5-80fe-4d02-9fb1-f88cfbbfdae8"/>
    <xsd:import namespace="6979327b-4c8e-4d75-9b31-857cd6507044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1e5d5-80fe-4d02-9fb1-f88cfbbfdae8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9327b-4c8e-4d75-9b31-857cd650704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B341F8-47E6-4F11-A069-268369B731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C51445-475C-4554-A17D-6AF1CECEB778}">
  <ds:schemaRefs>
    <ds:schemaRef ds:uri="http://schemas.microsoft.com/office/2006/metadata/properties"/>
    <ds:schemaRef ds:uri="http://www.w3.org/2000/xmlns/"/>
    <ds:schemaRef ds:uri="6ac1e5d5-80fe-4d02-9fb1-f88cfbbfdae8"/>
    <ds:schemaRef ds:uri="http://www.w3.org/2001/XMLSchema-instan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2F4366B-F923-4D0A-BFB8-B8F63B441A1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6ac1e5d5-80fe-4d02-9fb1-f88cfbbfdae8"/>
    <ds:schemaRef ds:uri="6979327b-4c8e-4d75-9b31-857cd650704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Macintosh PowerPoint</Application>
  <PresentationFormat>On-screen Show (16:9)</PresentationFormat>
  <Paragraphs>72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</vt:lpstr>
      <vt:lpstr>PowerPoint Presentation</vt:lpstr>
      <vt:lpstr>PowerPoint Presentation</vt:lpstr>
      <vt:lpstr>PowerPoint Presentation</vt:lpstr>
    </vt:vector>
  </TitlesOfParts>
  <Company>TUM HSA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Seiler Johannes</dc:creator>
  <cp:lastModifiedBy>DEO NATH JHA</cp:lastModifiedBy>
  <cp:revision>3</cp:revision>
  <cp:lastPrinted>2012-02-13T11:44:21Z</cp:lastPrinted>
  <dcterms:created xsi:type="dcterms:W3CDTF">2012-01-27T19:43:58Z</dcterms:created>
  <dcterms:modified xsi:type="dcterms:W3CDTF">2025-02-09T15:56:53Z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0x01010074CF69B202F559409804C86BF345BA5F</vt:lpwstr>
  </property>
</Properties>
</file>