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diagrams/data1.xml" ContentType="application/vnd.openxmlformats-officedocument.drawingml.diagramData+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1.xml" ContentType="application/vnd.openxmlformats-officedocument.theme+xml"/>
  <Override PartName="/ppt/diagrams/layout1.xml" ContentType="application/vnd.openxmlformats-officedocument.drawingml.diagramLayout+xml"/>
  <Override PartName="/ppt/diagrams/drawing1.xml" ContentType="application/vnd.ms-office.drawingml.diagramDrawing+xml"/>
  <Override PartName="/ppt/diagrams/quickStyle1.xml" ContentType="application/vnd.openxmlformats-officedocument.drawingml.diagramStyle+xml"/>
  <Override PartName="/ppt/diagrams/colors1.xml" ContentType="application/vnd.openxmlformats-officedocument.drawingml.diagramColors+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app.xml" ContentType="application/vnd.openxmlformats-officedocument.extended-properties+xml"/>
  <Override PartName="/docProps/core.xml" ContentType="application/vnd.openxmlformats-package.core-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7" r:id="rId3"/>
    <p:sldId id="258" r:id="rId4"/>
    <p:sldId id="265" r:id="rId5"/>
    <p:sldId id="268" r:id="rId6"/>
    <p:sldId id="259" r:id="rId7"/>
    <p:sldId id="266" r:id="rId8"/>
    <p:sldId id="267" r:id="rId9"/>
    <p:sldId id="261" r:id="rId10"/>
    <p:sldId id="262" r:id="rId11"/>
    <p:sldId id="269" r:id="rId12"/>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104" d="100"/>
          <a:sy n="104" d="100"/>
        </p:scale>
        <p:origin x="138" y="25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18" Type="http://schemas.openxmlformats.org/officeDocument/2006/relationships/customXml" Target="../customXml/item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customXml" Target="../customXml/item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customXml" Target="../customXml/item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diagrams/_rels/data1.xml.rels><?xml version="1.0" encoding="UTF-8" standalone="yes"?>
<Relationships xmlns="http://schemas.openxmlformats.org/package/2006/relationships"><Relationship Id="rId8" Type="http://schemas.openxmlformats.org/officeDocument/2006/relationships/image" Target="../media/image17.svg"/><Relationship Id="rId3" Type="http://schemas.openxmlformats.org/officeDocument/2006/relationships/image" Target="../media/image12.png"/><Relationship Id="rId7" Type="http://schemas.openxmlformats.org/officeDocument/2006/relationships/image" Target="../media/image16.png"/><Relationship Id="rId2" Type="http://schemas.openxmlformats.org/officeDocument/2006/relationships/image" Target="../media/image11.svg"/><Relationship Id="rId1" Type="http://schemas.openxmlformats.org/officeDocument/2006/relationships/image" Target="../media/image10.png"/><Relationship Id="rId6" Type="http://schemas.openxmlformats.org/officeDocument/2006/relationships/image" Target="../media/image15.svg"/><Relationship Id="rId5" Type="http://schemas.openxmlformats.org/officeDocument/2006/relationships/image" Target="../media/image14.png"/><Relationship Id="rId4" Type="http://schemas.openxmlformats.org/officeDocument/2006/relationships/image" Target="../media/image13.svg"/></Relationships>
</file>

<file path=ppt/diagrams/_rels/drawing1.xml.rels><?xml version="1.0" encoding="UTF-8" standalone="yes"?>
<Relationships xmlns="http://schemas.openxmlformats.org/package/2006/relationships"><Relationship Id="rId8" Type="http://schemas.openxmlformats.org/officeDocument/2006/relationships/image" Target="../media/image17.svg"/><Relationship Id="rId3" Type="http://schemas.openxmlformats.org/officeDocument/2006/relationships/image" Target="../media/image12.png"/><Relationship Id="rId7" Type="http://schemas.openxmlformats.org/officeDocument/2006/relationships/image" Target="../media/image16.png"/><Relationship Id="rId2" Type="http://schemas.openxmlformats.org/officeDocument/2006/relationships/image" Target="../media/image11.svg"/><Relationship Id="rId1" Type="http://schemas.openxmlformats.org/officeDocument/2006/relationships/image" Target="../media/image10.png"/><Relationship Id="rId6" Type="http://schemas.openxmlformats.org/officeDocument/2006/relationships/image" Target="../media/image15.svg"/><Relationship Id="rId5" Type="http://schemas.openxmlformats.org/officeDocument/2006/relationships/image" Target="../media/image14.png"/><Relationship Id="rId4" Type="http://schemas.openxmlformats.org/officeDocument/2006/relationships/image" Target="../media/image13.sv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A949881-8633-4CF3-9AAB-F956FB1B00A4}" type="doc">
      <dgm:prSet loTypeId="urn:microsoft.com/office/officeart/2018/5/layout/IconCircleLabelList" loCatId="icon" qsTypeId="urn:microsoft.com/office/officeart/2005/8/quickstyle/simple1" qsCatId="simple" csTypeId="urn:microsoft.com/office/officeart/2005/8/colors/accent1_2" csCatId="accent1" phldr="1"/>
      <dgm:spPr/>
      <dgm:t>
        <a:bodyPr/>
        <a:lstStyle/>
        <a:p>
          <a:endParaRPr lang="en-US"/>
        </a:p>
      </dgm:t>
    </dgm:pt>
    <dgm:pt modelId="{429A8AE0-8CCD-48ED-8FE3-A02BE5D8314F}">
      <dgm:prSet/>
      <dgm:spPr/>
      <dgm:t>
        <a:bodyPr/>
        <a:lstStyle/>
        <a:p>
          <a:pPr>
            <a:lnSpc>
              <a:spcPct val="100000"/>
            </a:lnSpc>
            <a:defRPr cap="all"/>
          </a:pPr>
          <a:r>
            <a:rPr lang="en-US"/>
            <a:t>Significance of  Path Cost- There is always a cost associated bw link based on the medium of connection. </a:t>
          </a:r>
        </a:p>
      </dgm:t>
    </dgm:pt>
    <dgm:pt modelId="{E3439911-9B93-4EB2-9351-0CDC31D73F0A}" type="parTrans" cxnId="{A927B396-7C98-4708-9D8B-F9D07DB470C0}">
      <dgm:prSet/>
      <dgm:spPr/>
      <dgm:t>
        <a:bodyPr/>
        <a:lstStyle/>
        <a:p>
          <a:endParaRPr lang="en-US"/>
        </a:p>
      </dgm:t>
    </dgm:pt>
    <dgm:pt modelId="{8E0111BE-E382-43B2-861F-EBA6CDF0497A}" type="sibTrans" cxnId="{A927B396-7C98-4708-9D8B-F9D07DB470C0}">
      <dgm:prSet/>
      <dgm:spPr/>
      <dgm:t>
        <a:bodyPr/>
        <a:lstStyle/>
        <a:p>
          <a:pPr>
            <a:lnSpc>
              <a:spcPct val="100000"/>
            </a:lnSpc>
          </a:pPr>
          <a:endParaRPr lang="en-US"/>
        </a:p>
      </dgm:t>
    </dgm:pt>
    <dgm:pt modelId="{B32F0EBE-CA48-4CE9-ACBF-1A8708C62BF1}">
      <dgm:prSet/>
      <dgm:spPr/>
      <dgm:t>
        <a:bodyPr/>
        <a:lstStyle/>
        <a:p>
          <a:pPr>
            <a:lnSpc>
              <a:spcPct val="100000"/>
            </a:lnSpc>
            <a:defRPr cap="all"/>
          </a:pPr>
          <a:r>
            <a:rPr lang="en-US"/>
            <a:t>Inside the Network, Cost can be calculated in 2 ways:</a:t>
          </a:r>
        </a:p>
      </dgm:t>
    </dgm:pt>
    <dgm:pt modelId="{1B49CED7-7DEC-4E7E-BF3E-4F370C07F838}" type="parTrans" cxnId="{2CD05F2C-F2D9-4D37-A7A1-0CB546C770C4}">
      <dgm:prSet/>
      <dgm:spPr/>
      <dgm:t>
        <a:bodyPr/>
        <a:lstStyle/>
        <a:p>
          <a:endParaRPr lang="en-US"/>
        </a:p>
      </dgm:t>
    </dgm:pt>
    <dgm:pt modelId="{037424D0-6893-4168-9397-3D19BF8394BE}" type="sibTrans" cxnId="{2CD05F2C-F2D9-4D37-A7A1-0CB546C770C4}">
      <dgm:prSet/>
      <dgm:spPr/>
      <dgm:t>
        <a:bodyPr/>
        <a:lstStyle/>
        <a:p>
          <a:pPr>
            <a:lnSpc>
              <a:spcPct val="100000"/>
            </a:lnSpc>
          </a:pPr>
          <a:endParaRPr lang="en-US"/>
        </a:p>
      </dgm:t>
    </dgm:pt>
    <dgm:pt modelId="{04F6FF40-D205-492A-9F14-911FA743167A}">
      <dgm:prSet/>
      <dgm:spPr/>
      <dgm:t>
        <a:bodyPr/>
        <a:lstStyle/>
        <a:p>
          <a:pPr>
            <a:lnSpc>
              <a:spcPct val="100000"/>
            </a:lnSpc>
            <a:defRPr cap="all"/>
          </a:pPr>
          <a:r>
            <a:rPr lang="en-US"/>
            <a:t>1)Short method (STP-16 Bit Style)- The IEEE 802.1D specification assigns 16-bit (short) default port cost values to each port that is based on bandwidth.</a:t>
          </a:r>
        </a:p>
      </dgm:t>
    </dgm:pt>
    <dgm:pt modelId="{7C8B144B-3260-4DA3-A647-7C346888C45C}" type="parTrans" cxnId="{5BF60D6F-38B2-4CA7-B23E-7415921FB4CC}">
      <dgm:prSet/>
      <dgm:spPr/>
      <dgm:t>
        <a:bodyPr/>
        <a:lstStyle/>
        <a:p>
          <a:endParaRPr lang="en-US"/>
        </a:p>
      </dgm:t>
    </dgm:pt>
    <dgm:pt modelId="{D2429E94-0088-4BD1-B024-55320FD6BC3A}" type="sibTrans" cxnId="{5BF60D6F-38B2-4CA7-B23E-7415921FB4CC}">
      <dgm:prSet/>
      <dgm:spPr/>
      <dgm:t>
        <a:bodyPr/>
        <a:lstStyle/>
        <a:p>
          <a:pPr>
            <a:lnSpc>
              <a:spcPct val="100000"/>
            </a:lnSpc>
          </a:pPr>
          <a:endParaRPr lang="en-US"/>
        </a:p>
      </dgm:t>
    </dgm:pt>
    <dgm:pt modelId="{83AE3A37-EA0A-4FDF-BAA6-A131F6B0E98C}">
      <dgm:prSet/>
      <dgm:spPr/>
      <dgm:t>
        <a:bodyPr/>
        <a:lstStyle/>
        <a:p>
          <a:pPr>
            <a:lnSpc>
              <a:spcPct val="100000"/>
            </a:lnSpc>
            <a:defRPr cap="all"/>
          </a:pPr>
          <a:r>
            <a:rPr lang="en-US" dirty="0"/>
            <a:t>2) Long method (RSTP-32 Bit style)- 802.1assigns 32-bit (long) default port cost values to each port using a formula that is based on the port bandwidth. The formula for obtaining default 32-bit port costs is to divide the bandwidth of the port by 200,000,000.</a:t>
          </a:r>
        </a:p>
      </dgm:t>
    </dgm:pt>
    <dgm:pt modelId="{06EFBCCF-F99D-4C77-8B16-54D4C2C44DB8}" type="parTrans" cxnId="{56A3735B-0432-47AA-A3C0-5454AEDA326F}">
      <dgm:prSet/>
      <dgm:spPr/>
      <dgm:t>
        <a:bodyPr/>
        <a:lstStyle/>
        <a:p>
          <a:endParaRPr lang="en-US"/>
        </a:p>
      </dgm:t>
    </dgm:pt>
    <dgm:pt modelId="{BD943C84-423F-4FDE-9173-D471E1450A0B}" type="sibTrans" cxnId="{56A3735B-0432-47AA-A3C0-5454AEDA326F}">
      <dgm:prSet/>
      <dgm:spPr/>
      <dgm:t>
        <a:bodyPr/>
        <a:lstStyle/>
        <a:p>
          <a:endParaRPr lang="en-US"/>
        </a:p>
      </dgm:t>
    </dgm:pt>
    <dgm:pt modelId="{4FEA37CD-7842-4418-BC36-E3A925DF0735}" type="pres">
      <dgm:prSet presAssocID="{5A949881-8633-4CF3-9AAB-F956FB1B00A4}" presName="root" presStyleCnt="0">
        <dgm:presLayoutVars>
          <dgm:dir/>
          <dgm:resizeHandles val="exact"/>
        </dgm:presLayoutVars>
      </dgm:prSet>
      <dgm:spPr/>
    </dgm:pt>
    <dgm:pt modelId="{BD148B1C-C7C5-4CFE-A7EC-819F1CCF751C}" type="pres">
      <dgm:prSet presAssocID="{429A8AE0-8CCD-48ED-8FE3-A02BE5D8314F}" presName="compNode" presStyleCnt="0"/>
      <dgm:spPr/>
    </dgm:pt>
    <dgm:pt modelId="{838367C3-EA04-4C06-981F-AA7EF7C5EBB3}" type="pres">
      <dgm:prSet presAssocID="{429A8AE0-8CCD-48ED-8FE3-A02BE5D8314F}" presName="iconBgRect" presStyleLbl="bgShp" presStyleIdx="0" presStyleCnt="4"/>
      <dgm:spPr/>
    </dgm:pt>
    <dgm:pt modelId="{8B1BB08C-768D-4D2B-9631-63F99441F95A}" type="pres">
      <dgm:prSet presAssocID="{429A8AE0-8CCD-48ED-8FE3-A02BE5D8314F}" presName="iconRect" presStyleLbl="node1" presStyleIdx="0" presStyleCnt="4"/>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dgm:spPr>
      <dgm:extLst>
        <a:ext uri="{E40237B7-FDA0-4F09-8148-C483321AD2D9}">
          <dgm14:cNvPr xmlns:dgm14="http://schemas.microsoft.com/office/drawing/2010/diagram" id="0" name="" descr="Link"/>
        </a:ext>
      </dgm:extLst>
    </dgm:pt>
    <dgm:pt modelId="{23519671-013E-46EE-A138-AE3B816440D7}" type="pres">
      <dgm:prSet presAssocID="{429A8AE0-8CCD-48ED-8FE3-A02BE5D8314F}" presName="spaceRect" presStyleCnt="0"/>
      <dgm:spPr/>
    </dgm:pt>
    <dgm:pt modelId="{2D4A43C6-50FD-4DF4-8B01-44E863559032}" type="pres">
      <dgm:prSet presAssocID="{429A8AE0-8CCD-48ED-8FE3-A02BE5D8314F}" presName="textRect" presStyleLbl="revTx" presStyleIdx="0" presStyleCnt="4">
        <dgm:presLayoutVars>
          <dgm:chMax val="1"/>
          <dgm:chPref val="1"/>
        </dgm:presLayoutVars>
      </dgm:prSet>
      <dgm:spPr/>
    </dgm:pt>
    <dgm:pt modelId="{425126CA-33FF-4548-B2B2-B47D851B4297}" type="pres">
      <dgm:prSet presAssocID="{8E0111BE-E382-43B2-861F-EBA6CDF0497A}" presName="sibTrans" presStyleCnt="0"/>
      <dgm:spPr/>
    </dgm:pt>
    <dgm:pt modelId="{2CFBBADE-9C6B-4631-81A7-14C1F75A184F}" type="pres">
      <dgm:prSet presAssocID="{B32F0EBE-CA48-4CE9-ACBF-1A8708C62BF1}" presName="compNode" presStyleCnt="0"/>
      <dgm:spPr/>
    </dgm:pt>
    <dgm:pt modelId="{E612A394-2A31-47A9-BED1-34C4DBF4EE02}" type="pres">
      <dgm:prSet presAssocID="{B32F0EBE-CA48-4CE9-ACBF-1A8708C62BF1}" presName="iconBgRect" presStyleLbl="bgShp" presStyleIdx="1" presStyleCnt="4"/>
      <dgm:spPr/>
    </dgm:pt>
    <dgm:pt modelId="{386EE7F6-BC7F-4397-8C61-D57021A22457}" type="pres">
      <dgm:prSet presAssocID="{B32F0EBE-CA48-4CE9-ACBF-1A8708C62BF1}" presName="iconRect" presStyleLbl="node1" presStyleIdx="1" presStyleCnt="4"/>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dgm:spPr>
      <dgm:extLst>
        <a:ext uri="{E40237B7-FDA0-4F09-8148-C483321AD2D9}">
          <dgm14:cNvPr xmlns:dgm14="http://schemas.microsoft.com/office/drawing/2010/diagram" id="0" name="" descr="User Network"/>
        </a:ext>
      </dgm:extLst>
    </dgm:pt>
    <dgm:pt modelId="{84F9F865-F933-4C09-A936-1C6A7DDFDD3B}" type="pres">
      <dgm:prSet presAssocID="{B32F0EBE-CA48-4CE9-ACBF-1A8708C62BF1}" presName="spaceRect" presStyleCnt="0"/>
      <dgm:spPr/>
    </dgm:pt>
    <dgm:pt modelId="{886E2D9B-08F8-4DE8-98F4-2D19AC1D5001}" type="pres">
      <dgm:prSet presAssocID="{B32F0EBE-CA48-4CE9-ACBF-1A8708C62BF1}" presName="textRect" presStyleLbl="revTx" presStyleIdx="1" presStyleCnt="4">
        <dgm:presLayoutVars>
          <dgm:chMax val="1"/>
          <dgm:chPref val="1"/>
        </dgm:presLayoutVars>
      </dgm:prSet>
      <dgm:spPr/>
    </dgm:pt>
    <dgm:pt modelId="{F52480A3-3635-4B80-9F0E-D5BA3664A671}" type="pres">
      <dgm:prSet presAssocID="{037424D0-6893-4168-9397-3D19BF8394BE}" presName="sibTrans" presStyleCnt="0"/>
      <dgm:spPr/>
    </dgm:pt>
    <dgm:pt modelId="{BBBF6BCB-D82C-46C0-8704-2BB29AD8BCAB}" type="pres">
      <dgm:prSet presAssocID="{04F6FF40-D205-492A-9F14-911FA743167A}" presName="compNode" presStyleCnt="0"/>
      <dgm:spPr/>
    </dgm:pt>
    <dgm:pt modelId="{611D285A-B37E-4F3C-9A1A-9F6DF05E200A}" type="pres">
      <dgm:prSet presAssocID="{04F6FF40-D205-492A-9F14-911FA743167A}" presName="iconBgRect" presStyleLbl="bgShp" presStyleIdx="2" presStyleCnt="4"/>
      <dgm:spPr/>
    </dgm:pt>
    <dgm:pt modelId="{796E946B-6563-482F-BC22-3403CF5C876B}" type="pres">
      <dgm:prSet presAssocID="{04F6FF40-D205-492A-9F14-911FA743167A}" presName="iconRect" presStyleLbl="node1" presStyleIdx="2" presStyleCnt="4"/>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dgm:spPr>
      <dgm:extLst>
        <a:ext uri="{E40237B7-FDA0-4F09-8148-C483321AD2D9}">
          <dgm14:cNvPr xmlns:dgm14="http://schemas.microsoft.com/office/drawing/2010/diagram" id="0" name="" descr="Processor"/>
        </a:ext>
      </dgm:extLst>
    </dgm:pt>
    <dgm:pt modelId="{F7C631EB-1033-49AE-9BC5-7BDF2C9F2FFC}" type="pres">
      <dgm:prSet presAssocID="{04F6FF40-D205-492A-9F14-911FA743167A}" presName="spaceRect" presStyleCnt="0"/>
      <dgm:spPr/>
    </dgm:pt>
    <dgm:pt modelId="{D289CA83-9F6C-4456-AC13-6CC6AEB7BF34}" type="pres">
      <dgm:prSet presAssocID="{04F6FF40-D205-492A-9F14-911FA743167A}" presName="textRect" presStyleLbl="revTx" presStyleIdx="2" presStyleCnt="4">
        <dgm:presLayoutVars>
          <dgm:chMax val="1"/>
          <dgm:chPref val="1"/>
        </dgm:presLayoutVars>
      </dgm:prSet>
      <dgm:spPr/>
    </dgm:pt>
    <dgm:pt modelId="{77C6B344-18BC-4C3E-8757-2102B4892935}" type="pres">
      <dgm:prSet presAssocID="{D2429E94-0088-4BD1-B024-55320FD6BC3A}" presName="sibTrans" presStyleCnt="0"/>
      <dgm:spPr/>
    </dgm:pt>
    <dgm:pt modelId="{DBA4A16F-C800-4A5A-8DFB-8D3054553A54}" type="pres">
      <dgm:prSet presAssocID="{83AE3A37-EA0A-4FDF-BAA6-A131F6B0E98C}" presName="compNode" presStyleCnt="0"/>
      <dgm:spPr/>
    </dgm:pt>
    <dgm:pt modelId="{53F9D2E5-A6E7-42A7-BE3F-DC0D96829042}" type="pres">
      <dgm:prSet presAssocID="{83AE3A37-EA0A-4FDF-BAA6-A131F6B0E98C}" presName="iconBgRect" presStyleLbl="bgShp" presStyleIdx="3" presStyleCnt="4"/>
      <dgm:spPr/>
    </dgm:pt>
    <dgm:pt modelId="{4E7D1512-C5DD-427F-BDC3-A7244DD1DA01}" type="pres">
      <dgm:prSet presAssocID="{83AE3A37-EA0A-4FDF-BAA6-A131F6B0E98C}" presName="iconRect" presStyleLbl="node1" presStyleIdx="3" presStyleCnt="4"/>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dgm:spPr>
      <dgm:extLst>
        <a:ext uri="{E40237B7-FDA0-4F09-8148-C483321AD2D9}">
          <dgm14:cNvPr xmlns:dgm14="http://schemas.microsoft.com/office/drawing/2010/diagram" id="0" name="" descr="Wireless router"/>
        </a:ext>
      </dgm:extLst>
    </dgm:pt>
    <dgm:pt modelId="{0FA0FB89-095B-4216-A4EB-7F3FC466EE8E}" type="pres">
      <dgm:prSet presAssocID="{83AE3A37-EA0A-4FDF-BAA6-A131F6B0E98C}" presName="spaceRect" presStyleCnt="0"/>
      <dgm:spPr/>
    </dgm:pt>
    <dgm:pt modelId="{7A7D1161-12E7-4144-935C-E6669BCFDFFE}" type="pres">
      <dgm:prSet presAssocID="{83AE3A37-EA0A-4FDF-BAA6-A131F6B0E98C}" presName="textRect" presStyleLbl="revTx" presStyleIdx="3" presStyleCnt="4" custLinFactNeighborY="-8942">
        <dgm:presLayoutVars>
          <dgm:chMax val="1"/>
          <dgm:chPref val="1"/>
        </dgm:presLayoutVars>
      </dgm:prSet>
      <dgm:spPr/>
    </dgm:pt>
  </dgm:ptLst>
  <dgm:cxnLst>
    <dgm:cxn modelId="{BC33270D-84A2-45B7-AFBE-A7BC5E01EEB3}" type="presOf" srcId="{429A8AE0-8CCD-48ED-8FE3-A02BE5D8314F}" destId="{2D4A43C6-50FD-4DF4-8B01-44E863559032}" srcOrd="0" destOrd="0" presId="urn:microsoft.com/office/officeart/2018/5/layout/IconCircleLabelList"/>
    <dgm:cxn modelId="{2CD05F2C-F2D9-4D37-A7A1-0CB546C770C4}" srcId="{5A949881-8633-4CF3-9AAB-F956FB1B00A4}" destId="{B32F0EBE-CA48-4CE9-ACBF-1A8708C62BF1}" srcOrd="1" destOrd="0" parTransId="{1B49CED7-7DEC-4E7E-BF3E-4F370C07F838}" sibTransId="{037424D0-6893-4168-9397-3D19BF8394BE}"/>
    <dgm:cxn modelId="{56A3735B-0432-47AA-A3C0-5454AEDA326F}" srcId="{5A949881-8633-4CF3-9AAB-F956FB1B00A4}" destId="{83AE3A37-EA0A-4FDF-BAA6-A131F6B0E98C}" srcOrd="3" destOrd="0" parTransId="{06EFBCCF-F99D-4C77-8B16-54D4C2C44DB8}" sibTransId="{BD943C84-423F-4FDE-9173-D471E1450A0B}"/>
    <dgm:cxn modelId="{5BF60D6F-38B2-4CA7-B23E-7415921FB4CC}" srcId="{5A949881-8633-4CF3-9AAB-F956FB1B00A4}" destId="{04F6FF40-D205-492A-9F14-911FA743167A}" srcOrd="2" destOrd="0" parTransId="{7C8B144B-3260-4DA3-A647-7C346888C45C}" sibTransId="{D2429E94-0088-4BD1-B024-55320FD6BC3A}"/>
    <dgm:cxn modelId="{A927B396-7C98-4708-9D8B-F9D07DB470C0}" srcId="{5A949881-8633-4CF3-9AAB-F956FB1B00A4}" destId="{429A8AE0-8CCD-48ED-8FE3-A02BE5D8314F}" srcOrd="0" destOrd="0" parTransId="{E3439911-9B93-4EB2-9351-0CDC31D73F0A}" sibTransId="{8E0111BE-E382-43B2-861F-EBA6CDF0497A}"/>
    <dgm:cxn modelId="{D7C5B7BA-495C-4352-A903-75DB2500B573}" type="presOf" srcId="{5A949881-8633-4CF3-9AAB-F956FB1B00A4}" destId="{4FEA37CD-7842-4418-BC36-E3A925DF0735}" srcOrd="0" destOrd="0" presId="urn:microsoft.com/office/officeart/2018/5/layout/IconCircleLabelList"/>
    <dgm:cxn modelId="{327B65DB-B985-44F5-B7AA-6E06A22AE557}" type="presOf" srcId="{04F6FF40-D205-492A-9F14-911FA743167A}" destId="{D289CA83-9F6C-4456-AC13-6CC6AEB7BF34}" srcOrd="0" destOrd="0" presId="urn:microsoft.com/office/officeart/2018/5/layout/IconCircleLabelList"/>
    <dgm:cxn modelId="{FC54BFE4-7FEC-4318-B2B6-B2BCAF16BF24}" type="presOf" srcId="{B32F0EBE-CA48-4CE9-ACBF-1A8708C62BF1}" destId="{886E2D9B-08F8-4DE8-98F4-2D19AC1D5001}" srcOrd="0" destOrd="0" presId="urn:microsoft.com/office/officeart/2018/5/layout/IconCircleLabelList"/>
    <dgm:cxn modelId="{1E40FCE9-AADB-4DD5-BF86-F04571D430A8}" type="presOf" srcId="{83AE3A37-EA0A-4FDF-BAA6-A131F6B0E98C}" destId="{7A7D1161-12E7-4144-935C-E6669BCFDFFE}" srcOrd="0" destOrd="0" presId="urn:microsoft.com/office/officeart/2018/5/layout/IconCircleLabelList"/>
    <dgm:cxn modelId="{BE6C9D5F-68BF-47F6-A683-2C3AA0BEB539}" type="presParOf" srcId="{4FEA37CD-7842-4418-BC36-E3A925DF0735}" destId="{BD148B1C-C7C5-4CFE-A7EC-819F1CCF751C}" srcOrd="0" destOrd="0" presId="urn:microsoft.com/office/officeart/2018/5/layout/IconCircleLabelList"/>
    <dgm:cxn modelId="{1FA3D91E-D88A-4AE6-A683-B8E4AA87E915}" type="presParOf" srcId="{BD148B1C-C7C5-4CFE-A7EC-819F1CCF751C}" destId="{838367C3-EA04-4C06-981F-AA7EF7C5EBB3}" srcOrd="0" destOrd="0" presId="urn:microsoft.com/office/officeart/2018/5/layout/IconCircleLabelList"/>
    <dgm:cxn modelId="{7832A99E-9EFC-4ECA-ABA6-9DA340A9D265}" type="presParOf" srcId="{BD148B1C-C7C5-4CFE-A7EC-819F1CCF751C}" destId="{8B1BB08C-768D-4D2B-9631-63F99441F95A}" srcOrd="1" destOrd="0" presId="urn:microsoft.com/office/officeart/2018/5/layout/IconCircleLabelList"/>
    <dgm:cxn modelId="{AAA82190-C2FE-40FF-86E8-E2FDB78D8B0B}" type="presParOf" srcId="{BD148B1C-C7C5-4CFE-A7EC-819F1CCF751C}" destId="{23519671-013E-46EE-A138-AE3B816440D7}" srcOrd="2" destOrd="0" presId="urn:microsoft.com/office/officeart/2018/5/layout/IconCircleLabelList"/>
    <dgm:cxn modelId="{9B994DA7-5C54-4777-839C-8CB290247DF9}" type="presParOf" srcId="{BD148B1C-C7C5-4CFE-A7EC-819F1CCF751C}" destId="{2D4A43C6-50FD-4DF4-8B01-44E863559032}" srcOrd="3" destOrd="0" presId="urn:microsoft.com/office/officeart/2018/5/layout/IconCircleLabelList"/>
    <dgm:cxn modelId="{2F5415B7-90AE-4F71-848A-1ADD9775EA87}" type="presParOf" srcId="{4FEA37CD-7842-4418-BC36-E3A925DF0735}" destId="{425126CA-33FF-4548-B2B2-B47D851B4297}" srcOrd="1" destOrd="0" presId="urn:microsoft.com/office/officeart/2018/5/layout/IconCircleLabelList"/>
    <dgm:cxn modelId="{128C624A-5FC8-45F5-A9AB-FDB8D1C2ADE0}" type="presParOf" srcId="{4FEA37CD-7842-4418-BC36-E3A925DF0735}" destId="{2CFBBADE-9C6B-4631-81A7-14C1F75A184F}" srcOrd="2" destOrd="0" presId="urn:microsoft.com/office/officeart/2018/5/layout/IconCircleLabelList"/>
    <dgm:cxn modelId="{86714745-6401-4B75-87D8-794EA1657987}" type="presParOf" srcId="{2CFBBADE-9C6B-4631-81A7-14C1F75A184F}" destId="{E612A394-2A31-47A9-BED1-34C4DBF4EE02}" srcOrd="0" destOrd="0" presId="urn:microsoft.com/office/officeart/2018/5/layout/IconCircleLabelList"/>
    <dgm:cxn modelId="{DD8F0070-3F11-4938-85FD-851CA3800B69}" type="presParOf" srcId="{2CFBBADE-9C6B-4631-81A7-14C1F75A184F}" destId="{386EE7F6-BC7F-4397-8C61-D57021A22457}" srcOrd="1" destOrd="0" presId="urn:microsoft.com/office/officeart/2018/5/layout/IconCircleLabelList"/>
    <dgm:cxn modelId="{A83B1532-B387-4442-BB8E-91C98817419E}" type="presParOf" srcId="{2CFBBADE-9C6B-4631-81A7-14C1F75A184F}" destId="{84F9F865-F933-4C09-A936-1C6A7DDFDD3B}" srcOrd="2" destOrd="0" presId="urn:microsoft.com/office/officeart/2018/5/layout/IconCircleLabelList"/>
    <dgm:cxn modelId="{D5173F02-EF88-4EEB-9F85-CDD550F1DCD9}" type="presParOf" srcId="{2CFBBADE-9C6B-4631-81A7-14C1F75A184F}" destId="{886E2D9B-08F8-4DE8-98F4-2D19AC1D5001}" srcOrd="3" destOrd="0" presId="urn:microsoft.com/office/officeart/2018/5/layout/IconCircleLabelList"/>
    <dgm:cxn modelId="{562121BD-E85F-457B-85B6-AC6729E60173}" type="presParOf" srcId="{4FEA37CD-7842-4418-BC36-E3A925DF0735}" destId="{F52480A3-3635-4B80-9F0E-D5BA3664A671}" srcOrd="3" destOrd="0" presId="urn:microsoft.com/office/officeart/2018/5/layout/IconCircleLabelList"/>
    <dgm:cxn modelId="{A17DD7B7-9927-49AC-BB68-90C71492943E}" type="presParOf" srcId="{4FEA37CD-7842-4418-BC36-E3A925DF0735}" destId="{BBBF6BCB-D82C-46C0-8704-2BB29AD8BCAB}" srcOrd="4" destOrd="0" presId="urn:microsoft.com/office/officeart/2018/5/layout/IconCircleLabelList"/>
    <dgm:cxn modelId="{5229E52A-C71C-4FC6-8FDE-84155EC44561}" type="presParOf" srcId="{BBBF6BCB-D82C-46C0-8704-2BB29AD8BCAB}" destId="{611D285A-B37E-4F3C-9A1A-9F6DF05E200A}" srcOrd="0" destOrd="0" presId="urn:microsoft.com/office/officeart/2018/5/layout/IconCircleLabelList"/>
    <dgm:cxn modelId="{A4451414-0875-4C11-8DF0-3626CFE784BF}" type="presParOf" srcId="{BBBF6BCB-D82C-46C0-8704-2BB29AD8BCAB}" destId="{796E946B-6563-482F-BC22-3403CF5C876B}" srcOrd="1" destOrd="0" presId="urn:microsoft.com/office/officeart/2018/5/layout/IconCircleLabelList"/>
    <dgm:cxn modelId="{E1AB7154-F64D-44F0-9675-DB4CF508F4C3}" type="presParOf" srcId="{BBBF6BCB-D82C-46C0-8704-2BB29AD8BCAB}" destId="{F7C631EB-1033-49AE-9BC5-7BDF2C9F2FFC}" srcOrd="2" destOrd="0" presId="urn:microsoft.com/office/officeart/2018/5/layout/IconCircleLabelList"/>
    <dgm:cxn modelId="{1049B9CA-10EF-4230-9519-28C59CAFCC91}" type="presParOf" srcId="{BBBF6BCB-D82C-46C0-8704-2BB29AD8BCAB}" destId="{D289CA83-9F6C-4456-AC13-6CC6AEB7BF34}" srcOrd="3" destOrd="0" presId="urn:microsoft.com/office/officeart/2018/5/layout/IconCircleLabelList"/>
    <dgm:cxn modelId="{DAAD622A-2C31-4311-8AC2-5A4600D60E64}" type="presParOf" srcId="{4FEA37CD-7842-4418-BC36-E3A925DF0735}" destId="{77C6B344-18BC-4C3E-8757-2102B4892935}" srcOrd="5" destOrd="0" presId="urn:microsoft.com/office/officeart/2018/5/layout/IconCircleLabelList"/>
    <dgm:cxn modelId="{080FC4B8-45C0-4518-8A8F-68354A6EB637}" type="presParOf" srcId="{4FEA37CD-7842-4418-BC36-E3A925DF0735}" destId="{DBA4A16F-C800-4A5A-8DFB-8D3054553A54}" srcOrd="6" destOrd="0" presId="urn:microsoft.com/office/officeart/2018/5/layout/IconCircleLabelList"/>
    <dgm:cxn modelId="{632A01AB-C917-4B66-9E83-6C188A6BD39B}" type="presParOf" srcId="{DBA4A16F-C800-4A5A-8DFB-8D3054553A54}" destId="{53F9D2E5-A6E7-42A7-BE3F-DC0D96829042}" srcOrd="0" destOrd="0" presId="urn:microsoft.com/office/officeart/2018/5/layout/IconCircleLabelList"/>
    <dgm:cxn modelId="{0D84BC89-6AEE-46BA-AA77-1259C7614209}" type="presParOf" srcId="{DBA4A16F-C800-4A5A-8DFB-8D3054553A54}" destId="{4E7D1512-C5DD-427F-BDC3-A7244DD1DA01}" srcOrd="1" destOrd="0" presId="urn:microsoft.com/office/officeart/2018/5/layout/IconCircleLabelList"/>
    <dgm:cxn modelId="{26D4CB80-2CB6-445B-8FAE-89A9772E71B7}" type="presParOf" srcId="{DBA4A16F-C800-4A5A-8DFB-8D3054553A54}" destId="{0FA0FB89-095B-4216-A4EB-7F3FC466EE8E}" srcOrd="2" destOrd="0" presId="urn:microsoft.com/office/officeart/2018/5/layout/IconCircleLabelList"/>
    <dgm:cxn modelId="{1BF4ECAB-D4FC-487F-A032-EE600FD499BB}" type="presParOf" srcId="{DBA4A16F-C800-4A5A-8DFB-8D3054553A54}" destId="{7A7D1161-12E7-4144-935C-E6669BCFDFFE}" srcOrd="3" destOrd="0" presId="urn:microsoft.com/office/officeart/2018/5/layout/IconCircleLabel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38367C3-EA04-4C06-981F-AA7EF7C5EBB3}">
      <dsp:nvSpPr>
        <dsp:cNvPr id="0" name=""/>
        <dsp:cNvSpPr/>
      </dsp:nvSpPr>
      <dsp:spPr>
        <a:xfrm>
          <a:off x="493440" y="1166206"/>
          <a:ext cx="1438853" cy="1438853"/>
        </a:xfrm>
        <a:prstGeom prst="ellipse">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8B1BB08C-768D-4D2B-9631-63F99441F95A}">
      <dsp:nvSpPr>
        <dsp:cNvPr id="0" name=""/>
        <dsp:cNvSpPr/>
      </dsp:nvSpPr>
      <dsp:spPr>
        <a:xfrm>
          <a:off x="800081" y="1472847"/>
          <a:ext cx="825571" cy="825571"/>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D4A43C6-50FD-4DF4-8B01-44E863559032}">
      <dsp:nvSpPr>
        <dsp:cNvPr id="0" name=""/>
        <dsp:cNvSpPr/>
      </dsp:nvSpPr>
      <dsp:spPr>
        <a:xfrm>
          <a:off x="33479" y="3053227"/>
          <a:ext cx="2358776" cy="163968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488950">
            <a:lnSpc>
              <a:spcPct val="100000"/>
            </a:lnSpc>
            <a:spcBef>
              <a:spcPct val="0"/>
            </a:spcBef>
            <a:spcAft>
              <a:spcPct val="35000"/>
            </a:spcAft>
            <a:buNone/>
            <a:defRPr cap="all"/>
          </a:pPr>
          <a:r>
            <a:rPr lang="en-US" sz="1100" kern="1200"/>
            <a:t>Significance of  Path Cost- There is always a cost associated bw link based on the medium of connection. </a:t>
          </a:r>
        </a:p>
      </dsp:txBody>
      <dsp:txXfrm>
        <a:off x="33479" y="3053227"/>
        <a:ext cx="2358776" cy="1639687"/>
      </dsp:txXfrm>
    </dsp:sp>
    <dsp:sp modelId="{E612A394-2A31-47A9-BED1-34C4DBF4EE02}">
      <dsp:nvSpPr>
        <dsp:cNvPr id="0" name=""/>
        <dsp:cNvSpPr/>
      </dsp:nvSpPr>
      <dsp:spPr>
        <a:xfrm>
          <a:off x="3265002" y="1166206"/>
          <a:ext cx="1438853" cy="1438853"/>
        </a:xfrm>
        <a:prstGeom prst="ellipse">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386EE7F6-BC7F-4397-8C61-D57021A22457}">
      <dsp:nvSpPr>
        <dsp:cNvPr id="0" name=""/>
        <dsp:cNvSpPr/>
      </dsp:nvSpPr>
      <dsp:spPr>
        <a:xfrm>
          <a:off x="3571643" y="1472847"/>
          <a:ext cx="825571" cy="825571"/>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886E2D9B-08F8-4DE8-98F4-2D19AC1D5001}">
      <dsp:nvSpPr>
        <dsp:cNvPr id="0" name=""/>
        <dsp:cNvSpPr/>
      </dsp:nvSpPr>
      <dsp:spPr>
        <a:xfrm>
          <a:off x="2805041" y="3053227"/>
          <a:ext cx="2358776" cy="163968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488950">
            <a:lnSpc>
              <a:spcPct val="100000"/>
            </a:lnSpc>
            <a:spcBef>
              <a:spcPct val="0"/>
            </a:spcBef>
            <a:spcAft>
              <a:spcPct val="35000"/>
            </a:spcAft>
            <a:buNone/>
            <a:defRPr cap="all"/>
          </a:pPr>
          <a:r>
            <a:rPr lang="en-US" sz="1100" kern="1200"/>
            <a:t>Inside the Network, Cost can be calculated in 2 ways:</a:t>
          </a:r>
        </a:p>
      </dsp:txBody>
      <dsp:txXfrm>
        <a:off x="2805041" y="3053227"/>
        <a:ext cx="2358776" cy="1639687"/>
      </dsp:txXfrm>
    </dsp:sp>
    <dsp:sp modelId="{611D285A-B37E-4F3C-9A1A-9F6DF05E200A}">
      <dsp:nvSpPr>
        <dsp:cNvPr id="0" name=""/>
        <dsp:cNvSpPr/>
      </dsp:nvSpPr>
      <dsp:spPr>
        <a:xfrm>
          <a:off x="6036564" y="1166206"/>
          <a:ext cx="1438853" cy="1438853"/>
        </a:xfrm>
        <a:prstGeom prst="ellipse">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96E946B-6563-482F-BC22-3403CF5C876B}">
      <dsp:nvSpPr>
        <dsp:cNvPr id="0" name=""/>
        <dsp:cNvSpPr/>
      </dsp:nvSpPr>
      <dsp:spPr>
        <a:xfrm>
          <a:off x="6343205" y="1472847"/>
          <a:ext cx="825571" cy="825571"/>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289CA83-9F6C-4456-AC13-6CC6AEB7BF34}">
      <dsp:nvSpPr>
        <dsp:cNvPr id="0" name=""/>
        <dsp:cNvSpPr/>
      </dsp:nvSpPr>
      <dsp:spPr>
        <a:xfrm>
          <a:off x="5576603" y="3053227"/>
          <a:ext cx="2358776" cy="163968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488950">
            <a:lnSpc>
              <a:spcPct val="100000"/>
            </a:lnSpc>
            <a:spcBef>
              <a:spcPct val="0"/>
            </a:spcBef>
            <a:spcAft>
              <a:spcPct val="35000"/>
            </a:spcAft>
            <a:buNone/>
            <a:defRPr cap="all"/>
          </a:pPr>
          <a:r>
            <a:rPr lang="en-US" sz="1100" kern="1200"/>
            <a:t>1)Short method (STP-16 Bit Style)- The IEEE 802.1D specification assigns 16-bit (short) default port cost values to each port that is based on bandwidth.</a:t>
          </a:r>
        </a:p>
      </dsp:txBody>
      <dsp:txXfrm>
        <a:off x="5576603" y="3053227"/>
        <a:ext cx="2358776" cy="1639687"/>
      </dsp:txXfrm>
    </dsp:sp>
    <dsp:sp modelId="{53F9D2E5-A6E7-42A7-BE3F-DC0D96829042}">
      <dsp:nvSpPr>
        <dsp:cNvPr id="0" name=""/>
        <dsp:cNvSpPr/>
      </dsp:nvSpPr>
      <dsp:spPr>
        <a:xfrm>
          <a:off x="8808126" y="1166206"/>
          <a:ext cx="1438853" cy="1438853"/>
        </a:xfrm>
        <a:prstGeom prst="ellipse">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4E7D1512-C5DD-427F-BDC3-A7244DD1DA01}">
      <dsp:nvSpPr>
        <dsp:cNvPr id="0" name=""/>
        <dsp:cNvSpPr/>
      </dsp:nvSpPr>
      <dsp:spPr>
        <a:xfrm>
          <a:off x="9114767" y="1472847"/>
          <a:ext cx="825571" cy="825571"/>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7A7D1161-12E7-4144-935C-E6669BCFDFFE}">
      <dsp:nvSpPr>
        <dsp:cNvPr id="0" name=""/>
        <dsp:cNvSpPr/>
      </dsp:nvSpPr>
      <dsp:spPr>
        <a:xfrm>
          <a:off x="8348165" y="2906606"/>
          <a:ext cx="2358776" cy="163968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488950">
            <a:lnSpc>
              <a:spcPct val="100000"/>
            </a:lnSpc>
            <a:spcBef>
              <a:spcPct val="0"/>
            </a:spcBef>
            <a:spcAft>
              <a:spcPct val="35000"/>
            </a:spcAft>
            <a:buNone/>
            <a:defRPr cap="all"/>
          </a:pPr>
          <a:r>
            <a:rPr lang="en-US" sz="1100" kern="1200" dirty="0"/>
            <a:t>2) Long method (RSTP-32 Bit style)- 802.1assigns 32-bit (long) default port cost values to each port using a formula that is based on the port bandwidth. The formula for obtaining default 32-bit port costs is to divide the bandwidth of the port by 200,000,000.</a:t>
          </a:r>
        </a:p>
      </dsp:txBody>
      <dsp:txXfrm>
        <a:off x="8348165" y="2906606"/>
        <a:ext cx="2358776" cy="1639687"/>
      </dsp:txXfrm>
    </dsp:sp>
  </dsp:spTree>
</dsp:drawing>
</file>

<file path=ppt/diagrams/layout1.xml><?xml version="1.0" encoding="utf-8"?>
<dgm:layoutDef xmlns:dgm="http://schemas.openxmlformats.org/drawingml/2006/diagram" xmlns:a="http://schemas.openxmlformats.org/drawingml/2006/main" uniqueId="urn:microsoft.com/office/officeart/2018/5/layout/IconCircleLabelList">
  <dgm:title val="Icon Circle Label List"/>
  <dgm:desc val="Use to show non-sequential or grouped chunks of information accompanied by a related visuals. Works best with icons or small pictures with short text ca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snake">
          <dgm:param type="grDir" val="tL"/>
          <dgm:param type="flowDir" val="row"/>
          <dgm:param type="contDir" val="sameDir"/>
          <dgm:param type="off" val="ctr"/>
          <dgm:param type="vertAlign" val="mid"/>
          <dgm:param type="horzAlign" val="ctr"/>
        </dgm:alg>
      </dgm:if>
      <dgm:else name="Name2">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hoose name="Name3">
      <dgm:if name="Name4" axis="ch" ptType="node" func="cnt" op="lte" val="2">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4"/>
          <dgm:constr type="h" for="des" forName="compNode" op="equ"/>
          <dgm:constr type="h" for="des" forName="textRect" op="equ"/>
        </dgm:constrLst>
      </dgm:if>
      <dgm:if name="Name5" axis="ch" ptType="node" func="cnt" op="lte" val="3">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0"/>
          <dgm:constr type="h" for="des" forName="compNode" op="equ"/>
          <dgm:constr type="h" for="des" forName="textRect" op="equ"/>
        </dgm:constrLst>
      </dgm:if>
      <dgm:if name="Name6" axis="ch" ptType="node" func="cnt" op="lte" val="4">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32"/>
          <dgm:constr type="h" for="des" forName="compNode" op="equ"/>
          <dgm:constr type="h" for="des" forName="textRect" op="equ"/>
        </dgm:constrLst>
      </dgm:if>
      <dgm:else name="Name7">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24"/>
          <dgm:constr type="h" for="des" forName="compNode" op="equ"/>
          <dgm:constr type="h" for="des" forName="textRect" op="equ"/>
        </dgm:constrLst>
      </dgm:else>
    </dgm:choose>
    <dgm:ruleLst>
      <dgm:rule type="w" for="ch" forName="compNode" val="50" fact="NaN" max="NaN"/>
    </dgm:ruleLst>
    <dgm:forEach name="Name8" axis="ch" ptType="node">
      <dgm:layoutNode name="compNode">
        <dgm:alg type="composite"/>
        <dgm:shape xmlns:r="http://schemas.openxmlformats.org/officeDocument/2006/relationships" r:blip="">
          <dgm:adjLst/>
        </dgm:shape>
        <dgm:presOf axis="self"/>
        <dgm:constrLst>
          <dgm:constr type="w" for="ch" forName="iconBgRect" refType="w" fact="0.61"/>
          <dgm:constr type="h" for="ch" forName="iconBgRect" refType="w" refFor="ch" refForName="iconBgRect"/>
          <dgm:constr type="t" for="ch" forName="iconBgRect"/>
          <dgm:constr type="ctrX" for="ch" forName="iconBgRect" refType="w" fact="0.5"/>
          <dgm:constr type="w" for="ch" forName="iconRect" refType="w" fact="0.35"/>
          <dgm:constr type="h" for="ch" forName="iconRect" refType="w" refFor="ch" refForName="iconRect"/>
          <dgm:constr type="ctrX" for="ch" forName="iconRect" refType="ctrX" refFor="ch" refForName="iconBgRect"/>
          <dgm:constr type="ctrY" for="ch" forName="iconRect" refType="ctrY" refFor="ch" refForName="iconBgRect"/>
          <dgm:constr type="h" for="ch" forName="spaceRect" refType="w" fact="0.19"/>
          <dgm:constr type="w" for="ch" forName="spaceRect" refType="w"/>
          <dgm:constr type="l" for="ch" forName="spaceRect"/>
          <dgm:constr type="t" for="ch" forName="spaceRect" refType="b" refFor="ch" refForName="iconBgRect"/>
          <dgm:constr type="h" for="ch" forName="textRect" val="20"/>
          <dgm:constr type="w" for="ch" forName="textRect" refType="w"/>
          <dgm:constr type="l" for="ch" forName="textRect"/>
          <dgm:constr type="t" for="ch" forName="textRect" refType="b" refFor="ch" refForName="spaceRect"/>
        </dgm:constrLst>
        <dgm:ruleLst>
          <dgm:rule type="h" val="INF" fact="NaN" max="NaN"/>
        </dgm:ruleLst>
        <dgm:layoutNode name="iconBgRect" styleLbl="bgShp">
          <dgm:alg type="sp"/>
          <dgm:shape xmlns:r="http://schemas.openxmlformats.org/officeDocument/2006/relationships" type="ellipse" r:blip="">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alg type="tx">
            <dgm:param type="txAnchorVert" val="t"/>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 type="h" val="INF" fact="NaN" max="NaN"/>
          </dgm:ruleLst>
        </dgm:layoutNode>
      </dgm:layoutNode>
      <dgm:forEach name="Name9"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defRPr cap="all"/>
        </a:lvl1pPr>
      </dgm1612:lstStyle>
    </a:ext>
  </dgm:extLst>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417779" y="802298"/>
            <a:ext cx="8637073" cy="2541431"/>
          </a:xfrm>
        </p:spPr>
        <p:txBody>
          <a:bodyPr bIns="0" anchor="b">
            <a:normAutofit/>
          </a:bodyPr>
          <a:lstStyle>
            <a:lvl1pPr algn="l">
              <a:defRPr sz="6600"/>
            </a:lvl1pPr>
          </a:lstStyle>
          <a:p>
            <a:r>
              <a:rPr lang="en-US"/>
              <a:t>Click to edit Master title style</a:t>
            </a:r>
            <a:endParaRPr lang="en-US" dirty="0"/>
          </a:p>
        </p:txBody>
      </p:sp>
      <p:sp>
        <p:nvSpPr>
          <p:cNvPr id="3" name="Subtitle 2"/>
          <p:cNvSpPr>
            <a:spLocks noGrp="1"/>
          </p:cNvSpPr>
          <p:nvPr>
            <p:ph type="subTitle" idx="1"/>
          </p:nvPr>
        </p:nvSpPr>
        <p:spPr>
          <a:xfrm>
            <a:off x="2417780" y="3531204"/>
            <a:ext cx="8637072" cy="977621"/>
          </a:xfrm>
        </p:spPr>
        <p:txBody>
          <a:bodyPr tIns="91440" bIns="91440">
            <a:normAutofit/>
          </a:bodyPr>
          <a:lstStyle>
            <a:lvl1pPr marL="0" indent="0" algn="l">
              <a:buNone/>
              <a:defRPr sz="1800" b="0" cap="all" baseline="0">
                <a:solidFill>
                  <a:schemeClr val="tx1"/>
                </a:solidFill>
              </a:defRPr>
            </a:lvl1pPr>
            <a:lvl2pPr marL="457200" indent="0" algn="ctr">
              <a:buNone/>
              <a:defRPr sz="18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10/13/2023</a:t>
            </a:fld>
            <a:endParaRPr lang="en-US" dirty="0"/>
          </a:p>
        </p:txBody>
      </p:sp>
      <p:sp>
        <p:nvSpPr>
          <p:cNvPr id="5" name="Footer Placeholder 4"/>
          <p:cNvSpPr>
            <a:spLocks noGrp="1"/>
          </p:cNvSpPr>
          <p:nvPr>
            <p:ph type="ftr" sz="quarter" idx="11"/>
          </p:nvPr>
        </p:nvSpPr>
        <p:spPr>
          <a:xfrm>
            <a:off x="2416500" y="329307"/>
            <a:ext cx="4973915" cy="309201"/>
          </a:xfrm>
        </p:spPr>
        <p:txBody>
          <a:bodyPr/>
          <a:lstStyle/>
          <a:p>
            <a:endParaRPr lang="en-US" dirty="0"/>
          </a:p>
        </p:txBody>
      </p:sp>
      <p:sp>
        <p:nvSpPr>
          <p:cNvPr id="6" name="Slide Number Placeholder 5"/>
          <p:cNvSpPr>
            <a:spLocks noGrp="1"/>
          </p:cNvSpPr>
          <p:nvPr>
            <p:ph type="sldNum" sz="quarter" idx="12"/>
          </p:nvPr>
        </p:nvSpPr>
        <p:spPr>
          <a:xfrm>
            <a:off x="1437664" y="798973"/>
            <a:ext cx="811019" cy="503578"/>
          </a:xfrm>
        </p:spPr>
        <p:txBody>
          <a:bodyPr/>
          <a:lstStyle/>
          <a:p>
            <a:fld id="{6D22F896-40B5-4ADD-8801-0D06FADFA095}" type="slidenum">
              <a:rPr lang="en-US" dirty="0"/>
              <a:t>‹#›</a:t>
            </a:fld>
            <a:endParaRPr lang="en-US" dirty="0"/>
          </a:p>
        </p:txBody>
      </p:sp>
      <p:cxnSp>
        <p:nvCxnSpPr>
          <p:cNvPr id="15" name="Straight Connector 14"/>
          <p:cNvCxnSpPr/>
          <p:nvPr/>
        </p:nvCxnSpPr>
        <p:spPr>
          <a:xfrm>
            <a:off x="2417780" y="3528542"/>
            <a:ext cx="8637072"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10/13/2023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cxnSp>
        <p:nvCxnSpPr>
          <p:cNvPr id="26" name="Straight Connector 25"/>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39111" y="798973"/>
            <a:ext cx="1615742" cy="4659889"/>
          </a:xfrm>
        </p:spPr>
        <p:txBody>
          <a:bodyPr vert="eaVert"/>
          <a:lstStyle>
            <a:lvl1pPr algn="l">
              <a:defRPr/>
            </a:lvl1pPr>
          </a:lstStyle>
          <a:p>
            <a:r>
              <a:rPr lang="en-US"/>
              <a:t>Click to edit Master title style</a:t>
            </a:r>
            <a:endParaRPr lang="en-US" dirty="0"/>
          </a:p>
        </p:txBody>
      </p:sp>
      <p:sp>
        <p:nvSpPr>
          <p:cNvPr id="3" name="Vertical Text Placeholder 2"/>
          <p:cNvSpPr>
            <a:spLocks noGrp="1"/>
          </p:cNvSpPr>
          <p:nvPr>
            <p:ph type="body" orient="vert" idx="1"/>
          </p:nvPr>
        </p:nvSpPr>
        <p:spPr>
          <a:xfrm>
            <a:off x="1444672" y="798973"/>
            <a:ext cx="7828830" cy="465988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10/13/2023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cxnSp>
        <p:nvCxnSpPr>
          <p:cNvPr id="15" name="Straight Connector 14"/>
          <p:cNvCxnSpPr/>
          <p:nvPr/>
        </p:nvCxnSpPr>
        <p:spPr>
          <a:xfrm>
            <a:off x="9439111" y="798973"/>
            <a:ext cx="0" cy="4659889"/>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10/13/2023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cxnSp>
        <p:nvCxnSpPr>
          <p:cNvPr id="33" name="Straight Connector 32"/>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454239" y="1756130"/>
            <a:ext cx="8643154" cy="1887950"/>
          </a:xfrm>
        </p:spPr>
        <p:txBody>
          <a:bodyPr anchor="b">
            <a:normAutofit/>
          </a:bodyPr>
          <a:lstStyle>
            <a:lvl1pPr algn="l">
              <a:defRPr sz="3600"/>
            </a:lvl1pPr>
          </a:lstStyle>
          <a:p>
            <a:r>
              <a:rPr lang="en-US"/>
              <a:t>Click to edit Master title style</a:t>
            </a:r>
            <a:endParaRPr lang="en-US" dirty="0"/>
          </a:p>
        </p:txBody>
      </p:sp>
      <p:sp>
        <p:nvSpPr>
          <p:cNvPr id="3" name="Text Placeholder 2"/>
          <p:cNvSpPr>
            <a:spLocks noGrp="1"/>
          </p:cNvSpPr>
          <p:nvPr>
            <p:ph type="body" idx="1"/>
          </p:nvPr>
        </p:nvSpPr>
        <p:spPr>
          <a:xfrm>
            <a:off x="1454239" y="3806195"/>
            <a:ext cx="8630446" cy="1012929"/>
          </a:xfrm>
        </p:spPr>
        <p:txBody>
          <a:bodyPr tIns="91440">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8A87A34-81AB-432B-8DAE-1953F412C126}" type="datetimeFigureOut">
              <a:rPr lang="en-US" dirty="0"/>
              <a:t>10/13/2023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cxnSp>
        <p:nvCxnSpPr>
          <p:cNvPr id="15" name="Straight Connector 14"/>
          <p:cNvCxnSpPr/>
          <p:nvPr/>
        </p:nvCxnSpPr>
        <p:spPr>
          <a:xfrm>
            <a:off x="1454239" y="3804985"/>
            <a:ext cx="8630446"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449217" y="804889"/>
            <a:ext cx="9605635" cy="1059305"/>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447331" y="2010878"/>
            <a:ext cx="4645152" cy="344859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413771" y="2017343"/>
            <a:ext cx="4645152" cy="34415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48A87A34-81AB-432B-8DAE-1953F412C126}" type="datetimeFigureOut">
              <a:rPr lang="en-US" dirty="0"/>
              <a:t>10/13/2023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cxnSp>
        <p:nvCxnSpPr>
          <p:cNvPr id="35" name="Straight Connector 34"/>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447191" y="804163"/>
            <a:ext cx="9607661" cy="1056319"/>
          </a:xfrm>
        </p:spPr>
        <p:txBody>
          <a:bodyPr/>
          <a:lstStyle/>
          <a:p>
            <a:r>
              <a:rPr lang="en-US"/>
              <a:t>Click to edit Master title style</a:t>
            </a:r>
            <a:endParaRPr lang="en-US" dirty="0"/>
          </a:p>
        </p:txBody>
      </p:sp>
      <p:sp>
        <p:nvSpPr>
          <p:cNvPr id="3" name="Text Placeholder 2"/>
          <p:cNvSpPr>
            <a:spLocks noGrp="1"/>
          </p:cNvSpPr>
          <p:nvPr>
            <p:ph type="body" idx="1"/>
          </p:nvPr>
        </p:nvSpPr>
        <p:spPr>
          <a:xfrm>
            <a:off x="1447191" y="2019549"/>
            <a:ext cx="4645152" cy="801943"/>
          </a:xfrm>
        </p:spPr>
        <p:txBody>
          <a:bodyPr anchor="b">
            <a:normAutofit/>
          </a:bodyPr>
          <a:lstStyle>
            <a:lvl1pPr marL="0" indent="0">
              <a:lnSpc>
                <a:spcPct val="100000"/>
              </a:lnSpc>
              <a:buNone/>
              <a:defRPr sz="2200" b="0" cap="all" baseline="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447191" y="2824269"/>
            <a:ext cx="4645152" cy="264445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412362" y="2023003"/>
            <a:ext cx="4645152" cy="802237"/>
          </a:xfrm>
        </p:spPr>
        <p:txBody>
          <a:bodyPr anchor="b">
            <a:normAutofit/>
          </a:bodyPr>
          <a:lstStyle>
            <a:lvl1pPr marL="0" indent="0">
              <a:lnSpc>
                <a:spcPct val="100000"/>
              </a:lnSpc>
              <a:buNone/>
              <a:defRPr sz="2200" b="0" cap="all" baseline="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412362" y="2821491"/>
            <a:ext cx="4645152" cy="263737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48A87A34-81AB-432B-8DAE-1953F412C126}" type="datetimeFigureOut">
              <a:rPr lang="en-US" dirty="0"/>
              <a:t>10/13/2023</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D22F896-40B5-4ADD-8801-0D06FADFA095}" type="slidenum">
              <a:rPr lang="en-US" dirty="0"/>
              <a:t>‹#›</a:t>
            </a:fld>
            <a:endParaRPr lang="en-US" dirty="0"/>
          </a:p>
        </p:txBody>
      </p:sp>
      <p:cxnSp>
        <p:nvCxnSpPr>
          <p:cNvPr id="29" name="Straight Connector 28"/>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48A87A34-81AB-432B-8DAE-1953F412C126}" type="datetimeFigureOut">
              <a:rPr lang="en-US" dirty="0"/>
              <a:t>10/13/2023</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t>‹#›</a:t>
            </a:fld>
            <a:endParaRPr lang="en-US" dirty="0"/>
          </a:p>
        </p:txBody>
      </p:sp>
      <p:cxnSp>
        <p:nvCxnSpPr>
          <p:cNvPr id="25" name="Straight Connector 24"/>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8A87A34-81AB-432B-8DAE-1953F412C126}" type="datetimeFigureOut">
              <a:rPr lang="en-US" dirty="0"/>
              <a:t>10/13/2023</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4671" y="798973"/>
            <a:ext cx="3273099" cy="2247117"/>
          </a:xfrm>
        </p:spPr>
        <p:txBody>
          <a:bodyPr anchor="b">
            <a:normAutofit/>
          </a:bodyPr>
          <a:lstStyle>
            <a:lvl1pPr algn="l">
              <a:defRPr sz="2400"/>
            </a:lvl1pPr>
          </a:lstStyle>
          <a:p>
            <a:r>
              <a:rPr lang="en-US"/>
              <a:t>Click to edit Master title style</a:t>
            </a:r>
            <a:endParaRPr lang="en-US" dirty="0"/>
          </a:p>
        </p:txBody>
      </p:sp>
      <p:sp>
        <p:nvSpPr>
          <p:cNvPr id="3" name="Content Placeholder 2"/>
          <p:cNvSpPr>
            <a:spLocks noGrp="1"/>
          </p:cNvSpPr>
          <p:nvPr>
            <p:ph idx="1"/>
          </p:nvPr>
        </p:nvSpPr>
        <p:spPr>
          <a:xfrm>
            <a:off x="5043714" y="798974"/>
            <a:ext cx="6012470" cy="4658826"/>
          </a:xfrm>
        </p:spPr>
        <p:txBody>
          <a:bodyPr anchor="ct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444671" y="3205491"/>
            <a:ext cx="3275013" cy="2248181"/>
          </a:xfrm>
        </p:spPr>
        <p:txBody>
          <a:bodyPr/>
          <a:lstStyle>
            <a:lvl1pPr marL="0" indent="0" algn="l">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t>10/13/2023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cxnSp>
        <p:nvCxnSpPr>
          <p:cNvPr id="17" name="Straight Connector 16"/>
          <p:cNvCxnSpPr/>
          <p:nvPr/>
        </p:nvCxnSpPr>
        <p:spPr>
          <a:xfrm>
            <a:off x="1448280" y="3205491"/>
            <a:ext cx="3269490"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grpSp>
        <p:nvGrpSpPr>
          <p:cNvPr id="8" name="Group 7"/>
          <p:cNvGrpSpPr/>
          <p:nvPr/>
        </p:nvGrpSpPr>
        <p:grpSpPr>
          <a:xfrm>
            <a:off x="7477387" y="482170"/>
            <a:ext cx="4074533" cy="5149101"/>
            <a:chOff x="7477387" y="482170"/>
            <a:chExt cx="4074533" cy="5149101"/>
          </a:xfrm>
        </p:grpSpPr>
        <p:sp>
          <p:nvSpPr>
            <p:cNvPr id="18" name="Rectangle 17"/>
            <p:cNvSpPr/>
            <p:nvPr/>
          </p:nvSpPr>
          <p:spPr bwMode="black">
            <a:xfrm>
              <a:off x="7477387" y="482170"/>
              <a:ext cx="4074533" cy="5149101"/>
            </a:xfrm>
            <a:prstGeom prst="rect">
              <a:avLst/>
            </a:prstGeom>
            <a:gradFill>
              <a:gsLst>
                <a:gs pos="0">
                  <a:srgbClr val="000001"/>
                </a:gs>
                <a:gs pos="100000">
                  <a:srgbClr val="191919"/>
                </a:gs>
              </a:gsLst>
            </a:gradFill>
            <a:ln w="76200" cmpd="sng">
              <a:noFill/>
              <a:miter lim="800000"/>
            </a:ln>
            <a:effectLst>
              <a:outerShdw blurRad="127000" dist="228600" dir="4740000" sx="98000" sy="98000" algn="tl" rotWithShape="0">
                <a:srgbClr val="000000">
                  <a:alpha val="34000"/>
                </a:srgbClr>
              </a:outerShdw>
            </a:effectLst>
            <a:scene3d>
              <a:camera prst="orthographicFront"/>
              <a:lightRig rig="threePt" dir="t"/>
            </a:scene3d>
            <a:sp3d>
              <a:bevelT w="152400" h="50800" prst="softRound"/>
            </a:sp3d>
          </p:spPr>
          <p:style>
            <a:lnRef idx="1">
              <a:schemeClr val="accent1"/>
            </a:lnRef>
            <a:fillRef idx="3">
              <a:schemeClr val="accent1"/>
            </a:fillRef>
            <a:effectRef idx="2">
              <a:schemeClr val="accent1"/>
            </a:effectRef>
            <a:fontRef idx="minor">
              <a:schemeClr val="lt1"/>
            </a:fontRef>
          </p:style>
        </p:sp>
        <p:sp>
          <p:nvSpPr>
            <p:cNvPr id="19" name="Rectangle 18"/>
            <p:cNvSpPr/>
            <p:nvPr/>
          </p:nvSpPr>
          <p:spPr bwMode="blackWhite">
            <a:xfrm>
              <a:off x="7790446" y="812506"/>
              <a:ext cx="3450289" cy="4466452"/>
            </a:xfrm>
            <a:prstGeom prst="rect">
              <a:avLst/>
            </a:prstGeom>
            <a:gradFill>
              <a:gsLst>
                <a:gs pos="0">
                  <a:srgbClr val="DADADA"/>
                </a:gs>
                <a:gs pos="100000">
                  <a:srgbClr val="FFFFFE"/>
                </a:gs>
              </a:gsLst>
              <a:lin ang="16200000" scaled="0"/>
            </a:gradFill>
            <a:ln w="50800" cmpd="sng">
              <a:solidFill>
                <a:srgbClr val="191919"/>
              </a:solidFill>
              <a:miter lim="800000"/>
            </a:ln>
            <a:effectLst>
              <a:innerShdw blurRad="63500" dist="88900" dir="14100000">
                <a:srgbClr val="000000">
                  <a:alpha val="30000"/>
                </a:srgbClr>
              </a:innerShdw>
            </a:effectLst>
            <a:scene3d>
              <a:camera prst="orthographicFront"/>
              <a:lightRig rig="threePt" dir="t"/>
            </a:scene3d>
            <a:sp3d>
              <a:bevelT prst="relaxedInset"/>
            </a:sp3d>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title"/>
          </p:nvPr>
        </p:nvSpPr>
        <p:spPr>
          <a:xfrm>
            <a:off x="1451206" y="1129513"/>
            <a:ext cx="5532328" cy="1830584"/>
          </a:xfrm>
        </p:spPr>
        <p:txBody>
          <a:bodyPr anchor="b">
            <a:normAutofit/>
          </a:bodyPr>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8124389" y="1122542"/>
            <a:ext cx="2791171" cy="3866327"/>
          </a:xfrm>
          <a:solidFill>
            <a:schemeClr val="bg1">
              <a:lumMod val="85000"/>
            </a:schemeClr>
          </a:solidFill>
          <a:ln w="9525" cap="sq">
            <a:noFill/>
            <a:miter lim="800000"/>
          </a:ln>
          <a:effectLst/>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450329" y="3145992"/>
            <a:ext cx="5524404" cy="2003742"/>
          </a:xfrm>
        </p:spPr>
        <p:txBody>
          <a:bodyPr>
            <a:normAutofit/>
          </a:bodyPr>
          <a:lstStyle>
            <a:lvl1pPr marL="0" indent="0" algn="l">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1447382" y="5469856"/>
            <a:ext cx="5527351" cy="320123"/>
          </a:xfrm>
        </p:spPr>
        <p:txBody>
          <a:bodyPr/>
          <a:lstStyle>
            <a:lvl1pPr algn="l">
              <a:defRPr/>
            </a:lvl1pPr>
          </a:lstStyle>
          <a:p>
            <a:fld id="{48A87A34-81AB-432B-8DAE-1953F412C126}" type="datetimeFigureOut">
              <a:rPr lang="en-US" dirty="0"/>
              <a:pPr/>
              <a:t>10/13/2023</a:t>
            </a:fld>
            <a:endParaRPr lang="en-US" dirty="0"/>
          </a:p>
        </p:txBody>
      </p:sp>
      <p:sp>
        <p:nvSpPr>
          <p:cNvPr id="6" name="Footer Placeholder 5"/>
          <p:cNvSpPr>
            <a:spLocks noGrp="1"/>
          </p:cNvSpPr>
          <p:nvPr>
            <p:ph type="ftr" sz="quarter" idx="11"/>
          </p:nvPr>
        </p:nvSpPr>
        <p:spPr>
          <a:xfrm>
            <a:off x="1447382" y="318640"/>
            <a:ext cx="5541004" cy="320931"/>
          </a:xfrm>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cxnSp>
        <p:nvCxnSpPr>
          <p:cNvPr id="31" name="Straight Connector 30"/>
          <p:cNvCxnSpPr/>
          <p:nvPr/>
        </p:nvCxnSpPr>
        <p:spPr>
          <a:xfrm>
            <a:off x="1447382" y="3143605"/>
            <a:ext cx="5527351"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8" name="Rectangle 7"/>
          <p:cNvSpPr/>
          <p:nvPr/>
        </p:nvSpPr>
        <p:spPr>
          <a:xfrm>
            <a:off x="0" y="2019476"/>
            <a:ext cx="12192000" cy="4105941"/>
          </a:xfrm>
          <a:prstGeom prst="rect">
            <a:avLst/>
          </a:prstGeom>
          <a:gradFill flip="none" rotWithShape="1">
            <a:gsLst>
              <a:gs pos="0">
                <a:schemeClr val="bg2">
                  <a:alpha val="0"/>
                </a:schemeClr>
              </a:gs>
              <a:gs pos="100000">
                <a:schemeClr val="bg2"/>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sp>
      <p:pic>
        <p:nvPicPr>
          <p:cNvPr id="7" name="Picture 6"/>
          <p:cNvPicPr>
            <a:picLocks noChangeAspect="1"/>
          </p:cNvPicPr>
          <p:nvPr/>
        </p:nvPicPr>
        <p:blipFill rotWithShape="1">
          <a:blip r:embed="rId13">
            <a:extLst>
              <a:ext uri="{28A0092B-C50C-407E-A947-70E740481C1C}">
                <a14:useLocalDpi xmlns:a14="http://schemas.microsoft.com/office/drawing/2010/main" val="0"/>
              </a:ext>
            </a:extLst>
          </a:blip>
          <a:srcRect t="1538" b="-1538"/>
          <a:stretch/>
        </p:blipFill>
        <p:spPr bwMode="black">
          <a:xfrm>
            <a:off x="0" y="6126480"/>
            <a:ext cx="12192000" cy="742950"/>
          </a:xfrm>
          <a:prstGeom prst="rect">
            <a:avLst/>
          </a:prstGeom>
        </p:spPr>
      </p:pic>
      <p:sp>
        <p:nvSpPr>
          <p:cNvPr id="2" name="Title Placeholder 1"/>
          <p:cNvSpPr>
            <a:spLocks noGrp="1"/>
          </p:cNvSpPr>
          <p:nvPr>
            <p:ph type="title"/>
          </p:nvPr>
        </p:nvSpPr>
        <p:spPr>
          <a:xfrm>
            <a:off x="1451579" y="804519"/>
            <a:ext cx="9603275" cy="1049235"/>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1451579" y="2015732"/>
            <a:ext cx="9603275" cy="345061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554138" y="330370"/>
            <a:ext cx="3500715" cy="309201"/>
          </a:xfrm>
          <a:prstGeom prst="rect">
            <a:avLst/>
          </a:prstGeom>
        </p:spPr>
        <p:txBody>
          <a:bodyPr vert="horz" lIns="91440" tIns="45720" rIns="91440" bIns="45720" rtlCol="0" anchor="ctr"/>
          <a:lstStyle>
            <a:lvl1pPr algn="r">
              <a:defRPr sz="1000">
                <a:solidFill>
                  <a:schemeClr val="tx1">
                    <a:tint val="75000"/>
                  </a:schemeClr>
                </a:solidFill>
              </a:defRPr>
            </a:lvl1pPr>
          </a:lstStyle>
          <a:p>
            <a:fld id="{48A87A34-81AB-432B-8DAE-1953F412C126}" type="datetimeFigureOut">
              <a:rPr lang="en-US" dirty="0"/>
              <a:pPr/>
              <a:t>10/13/2023</a:t>
            </a:fld>
            <a:endParaRPr lang="en-US" dirty="0"/>
          </a:p>
        </p:txBody>
      </p:sp>
      <p:sp>
        <p:nvSpPr>
          <p:cNvPr id="5" name="Footer Placeholder 4"/>
          <p:cNvSpPr>
            <a:spLocks noGrp="1"/>
          </p:cNvSpPr>
          <p:nvPr>
            <p:ph type="ftr" sz="quarter" idx="3"/>
          </p:nvPr>
        </p:nvSpPr>
        <p:spPr>
          <a:xfrm>
            <a:off x="1451579" y="329307"/>
            <a:ext cx="5938836" cy="309201"/>
          </a:xfrm>
          <a:prstGeom prst="rect">
            <a:avLst/>
          </a:prstGeom>
        </p:spPr>
        <p:txBody>
          <a:bodyPr vert="horz" lIns="91440" tIns="45720" rIns="91440" bIns="45720" rtlCol="0" anchor="ctr"/>
          <a:lstStyle>
            <a:lvl1pPr algn="l">
              <a:defRPr sz="10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480060" y="798973"/>
            <a:ext cx="811019" cy="503578"/>
          </a:xfrm>
          <a:prstGeom prst="rect">
            <a:avLst/>
          </a:prstGeom>
        </p:spPr>
        <p:txBody>
          <a:bodyPr vert="horz" lIns="91440" tIns="45720" rIns="91440" bIns="45720" rtlCol="0" anchor="t"/>
          <a:lstStyle>
            <a:lvl1pPr algn="r">
              <a:defRPr sz="2800">
                <a:solidFill>
                  <a:schemeClr val="accent1"/>
                </a:solidFill>
              </a:defRPr>
            </a:lvl1pPr>
          </a:lstStyle>
          <a:p>
            <a:fld id="{6D22F896-40B5-4ADD-8801-0D06FADFA095}" type="slidenum">
              <a:rPr lang="en-US" dirty="0"/>
              <a:pPr/>
              <a:t>‹#›</a:t>
            </a:fld>
            <a:endParaRPr lang="en-US" dirty="0"/>
          </a:p>
        </p:txBody>
      </p:sp>
      <p:cxnSp>
        <p:nvCxnSpPr>
          <p:cNvPr id="10" name="Straight Connector 9"/>
          <p:cNvCxnSpPr/>
          <p:nvPr/>
        </p:nvCxnSpPr>
        <p:spPr>
          <a:xfrm>
            <a:off x="0" y="6128413"/>
            <a:ext cx="12192000" cy="0"/>
          </a:xfrm>
          <a:prstGeom prst="line">
            <a:avLst/>
          </a:prstGeom>
          <a:ln w="12700">
            <a:solidFill>
              <a:srgbClr val="000001">
                <a:alpha val="20000"/>
              </a:srgbClr>
            </a:solidFill>
          </a:ln>
        </p:spPr>
        <p:style>
          <a:lnRef idx="1">
            <a:schemeClr val="accent1"/>
          </a:lnRef>
          <a:fillRef idx="0">
            <a:schemeClr val="accent1"/>
          </a:fillRef>
          <a:effectRef idx="0">
            <a:schemeClr val="accent1"/>
          </a:effectRef>
          <a:fontRef idx="minor">
            <a:schemeClr val="tx1"/>
          </a:fontRef>
        </p:style>
      </p:cxn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3200" b="0" i="0" kern="1200" cap="all">
          <a:solidFill>
            <a:schemeClr val="tx1"/>
          </a:solidFill>
          <a:effectLst/>
          <a:latin typeface="+mj-lt"/>
          <a:ea typeface="+mj-ea"/>
          <a:cs typeface="+mj-cs"/>
        </a:defRPr>
      </a:lvl1pPr>
    </p:titleStyle>
    <p:bodyStyle>
      <a:lvl1pPr marL="228600" indent="-228600" algn="l" defTabSz="914400" rtl="0" eaLnBrk="1" latinLnBrk="0" hangingPunct="1">
        <a:lnSpc>
          <a:spcPct val="120000"/>
        </a:lnSpc>
        <a:spcBef>
          <a:spcPts val="1000"/>
        </a:spcBef>
        <a:buClr>
          <a:schemeClr val="accent1"/>
        </a:buClr>
        <a:buSzPct val="100000"/>
        <a:buFont typeface="Arial" panose="020B0604020202020204" pitchFamily="34" charset="0"/>
        <a:buChar char="•"/>
        <a:defRPr sz="2000" kern="120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800" kern="1200" cap="none" baseline="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600" kern="120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400" kern="1200" cap="none" baseline="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baseline="0">
          <a:solidFill>
            <a:schemeClr val="tx1"/>
          </a:solidFill>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18.JP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8.JPG"/><Relationship Id="rId1" Type="http://schemas.openxmlformats.org/officeDocument/2006/relationships/slideLayout" Target="../slideLayouts/slideLayout2.xml"/><Relationship Id="rId4" Type="http://schemas.openxmlformats.org/officeDocument/2006/relationships/image" Target="../media/image1.jpg"/></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A8D667-C8BC-F5E5-8CCA-FF3822180C89}"/>
              </a:ext>
            </a:extLst>
          </p:cNvPr>
          <p:cNvSpPr>
            <a:spLocks noGrp="1"/>
          </p:cNvSpPr>
          <p:nvPr>
            <p:ph type="ctrTitle"/>
          </p:nvPr>
        </p:nvSpPr>
        <p:spPr/>
        <p:txBody>
          <a:bodyPr>
            <a:normAutofit/>
          </a:bodyPr>
          <a:lstStyle/>
          <a:p>
            <a:r>
              <a:rPr lang="en-US" sz="3200" dirty="0"/>
              <a:t>Ethernet Network switch Configuration </a:t>
            </a:r>
            <a:endParaRPr lang="en-IN" sz="3200" dirty="0"/>
          </a:p>
        </p:txBody>
      </p:sp>
      <p:sp>
        <p:nvSpPr>
          <p:cNvPr id="3" name="Subtitle 2">
            <a:extLst>
              <a:ext uri="{FF2B5EF4-FFF2-40B4-BE49-F238E27FC236}">
                <a16:creationId xmlns:a16="http://schemas.microsoft.com/office/drawing/2014/main" id="{C07AEB5D-910A-D8BA-225C-D97EF856A02E}"/>
              </a:ext>
            </a:extLst>
          </p:cNvPr>
          <p:cNvSpPr>
            <a:spLocks noGrp="1"/>
          </p:cNvSpPr>
          <p:nvPr>
            <p:ph type="subTitle" idx="1"/>
          </p:nvPr>
        </p:nvSpPr>
        <p:spPr/>
        <p:txBody>
          <a:bodyPr/>
          <a:lstStyle/>
          <a:p>
            <a:endParaRPr lang="en-IN" dirty="0"/>
          </a:p>
        </p:txBody>
      </p:sp>
    </p:spTree>
    <p:extLst>
      <p:ext uri="{BB962C8B-B14F-4D97-AF65-F5344CB8AC3E}">
        <p14:creationId xmlns:p14="http://schemas.microsoft.com/office/powerpoint/2010/main" val="325964926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4000"/>
                <a:satMod val="80000"/>
                <a:lumMod val="106000"/>
              </a:schemeClr>
            </a:gs>
            <a:gs pos="100000">
              <a:schemeClr val="bg2">
                <a:shade val="80000"/>
              </a:schemeClr>
            </a:gs>
          </a:gsLst>
          <a:path path="circle">
            <a:fillToRect l="43000" r="43000" b="100000"/>
          </a:path>
        </a:gradFill>
        <a:effectLst/>
      </p:bgPr>
    </p:bg>
    <p:spTree>
      <p:nvGrpSpPr>
        <p:cNvPr id="1" name=""/>
        <p:cNvGrpSpPr/>
        <p:nvPr/>
      </p:nvGrpSpPr>
      <p:grpSpPr>
        <a:xfrm>
          <a:off x="0" y="0"/>
          <a:ext cx="0" cy="0"/>
          <a:chOff x="0" y="0"/>
          <a:chExt cx="0" cy="0"/>
        </a:xfrm>
      </p:grpSpPr>
      <p:sp useBgFill="1">
        <p:nvSpPr>
          <p:cNvPr id="49" name="Rectangle 48">
            <a:extLst>
              <a:ext uri="{FF2B5EF4-FFF2-40B4-BE49-F238E27FC236}">
                <a16:creationId xmlns:a16="http://schemas.microsoft.com/office/drawing/2014/main" id="{35C3D674-3D59-4E93-80CA-0C0A9095E81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 y="0"/>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51" name="Straight Connector 50">
            <a:extLst>
              <a:ext uri="{FF2B5EF4-FFF2-40B4-BE49-F238E27FC236}">
                <a16:creationId xmlns:a16="http://schemas.microsoft.com/office/drawing/2014/main" id="{C884B8F8-FDC9-498B-9960-5D7260AFCB0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453896" y="1847088"/>
            <a:ext cx="4177373" cy="0"/>
          </a:xfrm>
          <a:prstGeom prst="line">
            <a:avLst/>
          </a:prstGeom>
          <a:ln w="31750"/>
        </p:spPr>
        <p:style>
          <a:lnRef idx="3">
            <a:schemeClr val="accent1"/>
          </a:lnRef>
          <a:fillRef idx="0">
            <a:schemeClr val="accent1"/>
          </a:fillRef>
          <a:effectRef idx="2">
            <a:schemeClr val="accent1"/>
          </a:effectRef>
          <a:fontRef idx="minor">
            <a:schemeClr val="tx1"/>
          </a:fontRef>
        </p:style>
      </p:cxnSp>
      <p:sp>
        <p:nvSpPr>
          <p:cNvPr id="53" name="Rectangle 52">
            <a:extLst>
              <a:ext uri="{FF2B5EF4-FFF2-40B4-BE49-F238E27FC236}">
                <a16:creationId xmlns:a16="http://schemas.microsoft.com/office/drawing/2014/main" id="{EF2A81E1-BCBE-426B-8C09-33274E69409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019476"/>
            <a:ext cx="12192000" cy="4105941"/>
          </a:xfrm>
          <a:prstGeom prst="rect">
            <a:avLst/>
          </a:prstGeom>
          <a:gradFill flip="none" rotWithShape="1">
            <a:gsLst>
              <a:gs pos="0">
                <a:schemeClr val="bg2">
                  <a:alpha val="0"/>
                </a:schemeClr>
              </a:gs>
              <a:gs pos="100000">
                <a:schemeClr val="bg2"/>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p>
        </p:txBody>
      </p:sp>
      <p:sp>
        <p:nvSpPr>
          <p:cNvPr id="3" name="Content Placeholder 2">
            <a:extLst>
              <a:ext uri="{FF2B5EF4-FFF2-40B4-BE49-F238E27FC236}">
                <a16:creationId xmlns:a16="http://schemas.microsoft.com/office/drawing/2014/main" id="{45B2EB7C-AEC7-C67C-4A0B-4CCF6D434A50}"/>
              </a:ext>
            </a:extLst>
          </p:cNvPr>
          <p:cNvSpPr>
            <a:spLocks noGrp="1"/>
          </p:cNvSpPr>
          <p:nvPr>
            <p:ph idx="1"/>
          </p:nvPr>
        </p:nvSpPr>
        <p:spPr>
          <a:xfrm>
            <a:off x="1451581" y="2015732"/>
            <a:ext cx="4172212" cy="3450613"/>
          </a:xfrm>
        </p:spPr>
        <p:txBody>
          <a:bodyPr>
            <a:normAutofit/>
          </a:bodyPr>
          <a:lstStyle/>
          <a:p>
            <a:r>
              <a:rPr lang="en-US" dirty="0"/>
              <a:t>SNTP configuration for Time Synchronization. </a:t>
            </a:r>
          </a:p>
          <a:p>
            <a:r>
              <a:rPr lang="en-US" dirty="0"/>
              <a:t>External SNTP server Ip address (GPS) &amp; Redundant  SNTP Server (Aux. BCU) should be entered here.  </a:t>
            </a:r>
            <a:endParaRPr lang="en-IN" dirty="0"/>
          </a:p>
        </p:txBody>
      </p:sp>
      <p:pic>
        <p:nvPicPr>
          <p:cNvPr id="4" name="Picture 3" descr="A screenshot of a computer&#10;&#10;Description automatically generated">
            <a:extLst>
              <a:ext uri="{FF2B5EF4-FFF2-40B4-BE49-F238E27FC236}">
                <a16:creationId xmlns:a16="http://schemas.microsoft.com/office/drawing/2014/main" id="{8298751C-7D17-D94D-7F5B-F4E9E1FD6E6A}"/>
              </a:ext>
            </a:extLst>
          </p:cNvPr>
          <p:cNvPicPr>
            <a:picLocks noChangeAspect="1"/>
          </p:cNvPicPr>
          <p:nvPr/>
        </p:nvPicPr>
        <p:blipFill>
          <a:blip r:embed="rId2"/>
          <a:stretch>
            <a:fillRect/>
          </a:stretch>
        </p:blipFill>
        <p:spPr>
          <a:xfrm>
            <a:off x="5845029" y="633131"/>
            <a:ext cx="5931335" cy="4763763"/>
          </a:xfrm>
          <a:prstGeom prst="rect">
            <a:avLst/>
          </a:prstGeom>
        </p:spPr>
      </p:pic>
      <p:pic>
        <p:nvPicPr>
          <p:cNvPr id="55" name="Picture 54">
            <a:extLst>
              <a:ext uri="{FF2B5EF4-FFF2-40B4-BE49-F238E27FC236}">
                <a16:creationId xmlns:a16="http://schemas.microsoft.com/office/drawing/2014/main" id="{39D1DDD4-5BB3-45BA-B9B3-06B62299AD79}"/>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3">
            <a:extLst>
              <a:ext uri="{28A0092B-C50C-407E-A947-70E740481C1C}">
                <a14:useLocalDpi xmlns:a14="http://schemas.microsoft.com/office/drawing/2010/main" val="0"/>
              </a:ext>
            </a:extLst>
          </a:blip>
          <a:srcRect t="1538" b="-1538"/>
          <a:stretch/>
        </p:blipFill>
        <p:spPr bwMode="black">
          <a:xfrm>
            <a:off x="0" y="6126480"/>
            <a:ext cx="12192000" cy="742950"/>
          </a:xfrm>
          <a:prstGeom prst="rect">
            <a:avLst/>
          </a:prstGeom>
        </p:spPr>
      </p:pic>
      <p:cxnSp>
        <p:nvCxnSpPr>
          <p:cNvPr id="57" name="Straight Connector 56">
            <a:extLst>
              <a:ext uri="{FF2B5EF4-FFF2-40B4-BE49-F238E27FC236}">
                <a16:creationId xmlns:a16="http://schemas.microsoft.com/office/drawing/2014/main" id="{A24DAE64-2302-42EA-8239-F2F0775CA5AD}"/>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6128413"/>
            <a:ext cx="12192000" cy="0"/>
          </a:xfrm>
          <a:prstGeom prst="line">
            <a:avLst/>
          </a:prstGeom>
          <a:ln w="12700">
            <a:solidFill>
              <a:srgbClr val="000001">
                <a:alpha val="20000"/>
              </a:srgb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9172118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4000"/>
                <a:satMod val="80000"/>
                <a:lumMod val="106000"/>
              </a:schemeClr>
            </a:gs>
            <a:gs pos="100000">
              <a:schemeClr val="bg2">
                <a:shade val="80000"/>
              </a:schemeClr>
            </a:gs>
          </a:gsLst>
          <a:path path="circle">
            <a:fillToRect l="43000" r="43000" b="100000"/>
          </a:path>
        </a:gradFill>
        <a:effectLst/>
      </p:bgPr>
    </p:bg>
    <p:spTree>
      <p:nvGrpSpPr>
        <p:cNvPr id="1" name=""/>
        <p:cNvGrpSpPr/>
        <p:nvPr/>
      </p:nvGrpSpPr>
      <p:grpSpPr>
        <a:xfrm>
          <a:off x="0" y="0"/>
          <a:ext cx="0" cy="0"/>
          <a:chOff x="0" y="0"/>
          <a:chExt cx="0" cy="0"/>
        </a:xfrm>
      </p:grpSpPr>
      <p:sp useBgFill="1">
        <p:nvSpPr>
          <p:cNvPr id="36" name="Rectangle 35">
            <a:extLst>
              <a:ext uri="{FF2B5EF4-FFF2-40B4-BE49-F238E27FC236}">
                <a16:creationId xmlns:a16="http://schemas.microsoft.com/office/drawing/2014/main" id="{35C3D674-3D59-4E93-80CA-0C0A9095E81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 y="0"/>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8" name="Straight Connector 37">
            <a:extLst>
              <a:ext uri="{FF2B5EF4-FFF2-40B4-BE49-F238E27FC236}">
                <a16:creationId xmlns:a16="http://schemas.microsoft.com/office/drawing/2014/main" id="{C884B8F8-FDC9-498B-9960-5D7260AFCB0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453896" y="1847088"/>
            <a:ext cx="4177373" cy="0"/>
          </a:xfrm>
          <a:prstGeom prst="line">
            <a:avLst/>
          </a:prstGeom>
          <a:ln w="31750"/>
        </p:spPr>
        <p:style>
          <a:lnRef idx="3">
            <a:schemeClr val="accent1"/>
          </a:lnRef>
          <a:fillRef idx="0">
            <a:schemeClr val="accent1"/>
          </a:fillRef>
          <a:effectRef idx="2">
            <a:schemeClr val="accent1"/>
          </a:effectRef>
          <a:fontRef idx="minor">
            <a:schemeClr val="tx1"/>
          </a:fontRef>
        </p:style>
      </p:cxnSp>
      <p:sp>
        <p:nvSpPr>
          <p:cNvPr id="40" name="Rectangle 39">
            <a:extLst>
              <a:ext uri="{FF2B5EF4-FFF2-40B4-BE49-F238E27FC236}">
                <a16:creationId xmlns:a16="http://schemas.microsoft.com/office/drawing/2014/main" id="{EF2A81E1-BCBE-426B-8C09-33274E69409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019476"/>
            <a:ext cx="12192000" cy="4105941"/>
          </a:xfrm>
          <a:prstGeom prst="rect">
            <a:avLst/>
          </a:prstGeom>
          <a:gradFill flip="none" rotWithShape="1">
            <a:gsLst>
              <a:gs pos="0">
                <a:schemeClr val="bg2">
                  <a:alpha val="0"/>
                </a:schemeClr>
              </a:gs>
              <a:gs pos="100000">
                <a:schemeClr val="bg2"/>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p>
        </p:txBody>
      </p:sp>
      <p:sp>
        <p:nvSpPr>
          <p:cNvPr id="3" name="Content Placeholder 2">
            <a:extLst>
              <a:ext uri="{FF2B5EF4-FFF2-40B4-BE49-F238E27FC236}">
                <a16:creationId xmlns:a16="http://schemas.microsoft.com/office/drawing/2014/main" id="{794DF824-9FDC-3B1F-40BB-9454C430C050}"/>
              </a:ext>
            </a:extLst>
          </p:cNvPr>
          <p:cNvSpPr>
            <a:spLocks noGrp="1"/>
          </p:cNvSpPr>
          <p:nvPr>
            <p:ph idx="1"/>
          </p:nvPr>
        </p:nvSpPr>
        <p:spPr>
          <a:xfrm>
            <a:off x="1451581" y="2015732"/>
            <a:ext cx="4172212" cy="3450613"/>
          </a:xfrm>
        </p:spPr>
        <p:txBody>
          <a:bodyPr>
            <a:normAutofit/>
          </a:bodyPr>
          <a:lstStyle/>
          <a:p>
            <a:r>
              <a:rPr lang="en-US" dirty="0"/>
              <a:t>Any changes made inside switch need to be load and saved under basic settings. </a:t>
            </a:r>
            <a:endParaRPr lang="en-IN" dirty="0"/>
          </a:p>
        </p:txBody>
      </p:sp>
      <p:pic>
        <p:nvPicPr>
          <p:cNvPr id="7" name="Picture 6" descr="A screenshot of a computer&#10;&#10;Description automatically generated">
            <a:extLst>
              <a:ext uri="{FF2B5EF4-FFF2-40B4-BE49-F238E27FC236}">
                <a16:creationId xmlns:a16="http://schemas.microsoft.com/office/drawing/2014/main" id="{90C2916A-A229-FE4B-4BCB-D143A9D22930}"/>
              </a:ext>
            </a:extLst>
          </p:cNvPr>
          <p:cNvPicPr>
            <a:picLocks noChangeAspect="1"/>
          </p:cNvPicPr>
          <p:nvPr/>
        </p:nvPicPr>
        <p:blipFill>
          <a:blip r:embed="rId2"/>
          <a:stretch>
            <a:fillRect/>
          </a:stretch>
        </p:blipFill>
        <p:spPr>
          <a:xfrm>
            <a:off x="6094411" y="1006764"/>
            <a:ext cx="5774316" cy="4730337"/>
          </a:xfrm>
          <a:prstGeom prst="rect">
            <a:avLst/>
          </a:prstGeom>
        </p:spPr>
      </p:pic>
      <p:pic>
        <p:nvPicPr>
          <p:cNvPr id="42" name="Picture 41">
            <a:extLst>
              <a:ext uri="{FF2B5EF4-FFF2-40B4-BE49-F238E27FC236}">
                <a16:creationId xmlns:a16="http://schemas.microsoft.com/office/drawing/2014/main" id="{39D1DDD4-5BB3-45BA-B9B3-06B62299AD79}"/>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3">
            <a:extLst>
              <a:ext uri="{28A0092B-C50C-407E-A947-70E740481C1C}">
                <a14:useLocalDpi xmlns:a14="http://schemas.microsoft.com/office/drawing/2010/main" val="0"/>
              </a:ext>
            </a:extLst>
          </a:blip>
          <a:srcRect t="1538" b="-1538"/>
          <a:stretch/>
        </p:blipFill>
        <p:spPr bwMode="black">
          <a:xfrm>
            <a:off x="0" y="6126480"/>
            <a:ext cx="12192000" cy="742950"/>
          </a:xfrm>
          <a:prstGeom prst="rect">
            <a:avLst/>
          </a:prstGeom>
        </p:spPr>
      </p:pic>
      <p:cxnSp>
        <p:nvCxnSpPr>
          <p:cNvPr id="44" name="Straight Connector 43">
            <a:extLst>
              <a:ext uri="{FF2B5EF4-FFF2-40B4-BE49-F238E27FC236}">
                <a16:creationId xmlns:a16="http://schemas.microsoft.com/office/drawing/2014/main" id="{A24DAE64-2302-42EA-8239-F2F0775CA5AD}"/>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6128413"/>
            <a:ext cx="12192000" cy="0"/>
          </a:xfrm>
          <a:prstGeom prst="line">
            <a:avLst/>
          </a:prstGeom>
          <a:ln w="12700">
            <a:solidFill>
              <a:srgbClr val="000001">
                <a:alpha val="20000"/>
              </a:srgb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1917620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4000"/>
                <a:satMod val="80000"/>
                <a:lumMod val="106000"/>
              </a:schemeClr>
            </a:gs>
            <a:gs pos="100000">
              <a:schemeClr val="bg2">
                <a:shade val="80000"/>
              </a:schemeClr>
            </a:gs>
          </a:gsLst>
          <a:path path="circle">
            <a:fillToRect l="43000" r="43000" b="100000"/>
          </a:path>
        </a:gradFill>
        <a:effectLst/>
      </p:bgPr>
    </p:bg>
    <p:spTree>
      <p:nvGrpSpPr>
        <p:cNvPr id="1" name=""/>
        <p:cNvGrpSpPr/>
        <p:nvPr/>
      </p:nvGrpSpPr>
      <p:grpSpPr>
        <a:xfrm>
          <a:off x="0" y="0"/>
          <a:ext cx="0" cy="0"/>
          <a:chOff x="0" y="0"/>
          <a:chExt cx="0" cy="0"/>
        </a:xfrm>
      </p:grpSpPr>
      <p:sp useBgFill="1">
        <p:nvSpPr>
          <p:cNvPr id="11" name="Rectangle 10">
            <a:extLst>
              <a:ext uri="{FF2B5EF4-FFF2-40B4-BE49-F238E27FC236}">
                <a16:creationId xmlns:a16="http://schemas.microsoft.com/office/drawing/2014/main" id="{35C3D674-3D59-4E93-80CA-0C0A9095E81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 y="0"/>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3" name="Straight Connector 12">
            <a:extLst>
              <a:ext uri="{FF2B5EF4-FFF2-40B4-BE49-F238E27FC236}">
                <a16:creationId xmlns:a16="http://schemas.microsoft.com/office/drawing/2014/main" id="{C884B8F8-FDC9-498B-9960-5D7260AFCB0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453896" y="1847088"/>
            <a:ext cx="4177373" cy="0"/>
          </a:xfrm>
          <a:prstGeom prst="line">
            <a:avLst/>
          </a:prstGeom>
          <a:ln w="31750"/>
        </p:spPr>
        <p:style>
          <a:lnRef idx="3">
            <a:schemeClr val="accent1"/>
          </a:lnRef>
          <a:fillRef idx="0">
            <a:schemeClr val="accent1"/>
          </a:fillRef>
          <a:effectRef idx="2">
            <a:schemeClr val="accent1"/>
          </a:effectRef>
          <a:fontRef idx="minor">
            <a:schemeClr val="tx1"/>
          </a:fontRef>
        </p:style>
      </p:cxnSp>
      <p:sp>
        <p:nvSpPr>
          <p:cNvPr id="2" name="Title 1">
            <a:extLst>
              <a:ext uri="{FF2B5EF4-FFF2-40B4-BE49-F238E27FC236}">
                <a16:creationId xmlns:a16="http://schemas.microsoft.com/office/drawing/2014/main" id="{5656C71D-4CA4-D2C0-44BC-ABD1A9E458ED}"/>
              </a:ext>
            </a:extLst>
          </p:cNvPr>
          <p:cNvSpPr>
            <a:spLocks noGrp="1"/>
          </p:cNvSpPr>
          <p:nvPr>
            <p:ph type="title"/>
          </p:nvPr>
        </p:nvSpPr>
        <p:spPr>
          <a:xfrm>
            <a:off x="1451580" y="804520"/>
            <a:ext cx="4176511" cy="1049235"/>
          </a:xfrm>
        </p:spPr>
        <p:txBody>
          <a:bodyPr>
            <a:normAutofit/>
          </a:bodyPr>
          <a:lstStyle/>
          <a:p>
            <a:r>
              <a:rPr lang="en-US" dirty="0"/>
              <a:t>MAGNUM 6k 25 Fiber switch </a:t>
            </a:r>
            <a:endParaRPr lang="en-IN" dirty="0"/>
          </a:p>
        </p:txBody>
      </p:sp>
      <p:sp>
        <p:nvSpPr>
          <p:cNvPr id="15" name="Rectangle 14">
            <a:extLst>
              <a:ext uri="{FF2B5EF4-FFF2-40B4-BE49-F238E27FC236}">
                <a16:creationId xmlns:a16="http://schemas.microsoft.com/office/drawing/2014/main" id="{EF2A81E1-BCBE-426B-8C09-33274E69409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019476"/>
            <a:ext cx="12192000" cy="4105941"/>
          </a:xfrm>
          <a:prstGeom prst="rect">
            <a:avLst/>
          </a:prstGeom>
          <a:gradFill flip="none" rotWithShape="1">
            <a:gsLst>
              <a:gs pos="0">
                <a:schemeClr val="bg2">
                  <a:alpha val="0"/>
                </a:schemeClr>
              </a:gs>
              <a:gs pos="100000">
                <a:schemeClr val="bg2"/>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p>
        </p:txBody>
      </p:sp>
      <p:sp>
        <p:nvSpPr>
          <p:cNvPr id="3" name="Content Placeholder 2">
            <a:extLst>
              <a:ext uri="{FF2B5EF4-FFF2-40B4-BE49-F238E27FC236}">
                <a16:creationId xmlns:a16="http://schemas.microsoft.com/office/drawing/2014/main" id="{BD21B720-AFF2-99D0-5422-E1B3E47ABB85}"/>
              </a:ext>
            </a:extLst>
          </p:cNvPr>
          <p:cNvSpPr>
            <a:spLocks noGrp="1"/>
          </p:cNvSpPr>
          <p:nvPr>
            <p:ph idx="1"/>
          </p:nvPr>
        </p:nvSpPr>
        <p:spPr>
          <a:xfrm>
            <a:off x="1451581" y="2015732"/>
            <a:ext cx="4172212" cy="3450613"/>
          </a:xfrm>
        </p:spPr>
        <p:txBody>
          <a:bodyPr>
            <a:normAutofit/>
          </a:bodyPr>
          <a:lstStyle/>
          <a:p>
            <a:r>
              <a:rPr lang="en-US" dirty="0"/>
              <a:t>Login into the Switch Through “Hi View” by entering IP Address as shown in figure:- </a:t>
            </a:r>
          </a:p>
          <a:p>
            <a:r>
              <a:rPr lang="en-US" dirty="0"/>
              <a:t>Enter User Id- admin &amp; Password: “Private” (Default)</a:t>
            </a:r>
          </a:p>
        </p:txBody>
      </p:sp>
      <p:pic>
        <p:nvPicPr>
          <p:cNvPr id="6" name="Picture 5" descr="A screenshot of a computer&#10;&#10;Description automatically generated">
            <a:extLst>
              <a:ext uri="{FF2B5EF4-FFF2-40B4-BE49-F238E27FC236}">
                <a16:creationId xmlns:a16="http://schemas.microsoft.com/office/drawing/2014/main" id="{0B2FF2CB-FB47-3516-8451-D4885CC9C768}"/>
              </a:ext>
            </a:extLst>
          </p:cNvPr>
          <p:cNvPicPr>
            <a:picLocks noChangeAspect="1"/>
          </p:cNvPicPr>
          <p:nvPr/>
        </p:nvPicPr>
        <p:blipFill>
          <a:blip r:embed="rId2"/>
          <a:stretch>
            <a:fillRect/>
          </a:stretch>
        </p:blipFill>
        <p:spPr>
          <a:xfrm>
            <a:off x="5745018" y="1740839"/>
            <a:ext cx="5874327" cy="3725505"/>
          </a:xfrm>
          <a:prstGeom prst="rect">
            <a:avLst/>
          </a:prstGeom>
        </p:spPr>
      </p:pic>
      <p:pic>
        <p:nvPicPr>
          <p:cNvPr id="17" name="Picture 16">
            <a:extLst>
              <a:ext uri="{FF2B5EF4-FFF2-40B4-BE49-F238E27FC236}">
                <a16:creationId xmlns:a16="http://schemas.microsoft.com/office/drawing/2014/main" id="{39D1DDD4-5BB3-45BA-B9B3-06B62299AD79}"/>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3">
            <a:extLst>
              <a:ext uri="{28A0092B-C50C-407E-A947-70E740481C1C}">
                <a14:useLocalDpi xmlns:a14="http://schemas.microsoft.com/office/drawing/2010/main" val="0"/>
              </a:ext>
            </a:extLst>
          </a:blip>
          <a:srcRect t="1538" b="-1538"/>
          <a:stretch/>
        </p:blipFill>
        <p:spPr bwMode="black">
          <a:xfrm>
            <a:off x="0" y="6126480"/>
            <a:ext cx="12192000" cy="742950"/>
          </a:xfrm>
          <a:prstGeom prst="rect">
            <a:avLst/>
          </a:prstGeom>
        </p:spPr>
      </p:pic>
      <p:cxnSp>
        <p:nvCxnSpPr>
          <p:cNvPr id="19" name="Straight Connector 18">
            <a:extLst>
              <a:ext uri="{FF2B5EF4-FFF2-40B4-BE49-F238E27FC236}">
                <a16:creationId xmlns:a16="http://schemas.microsoft.com/office/drawing/2014/main" id="{A24DAE64-2302-42EA-8239-F2F0775CA5AD}"/>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6128413"/>
            <a:ext cx="12192000" cy="0"/>
          </a:xfrm>
          <a:prstGeom prst="line">
            <a:avLst/>
          </a:prstGeom>
          <a:ln w="12700">
            <a:solidFill>
              <a:srgbClr val="000001">
                <a:alpha val="20000"/>
              </a:srgb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6115896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4000"/>
                <a:satMod val="80000"/>
                <a:lumMod val="106000"/>
              </a:schemeClr>
            </a:gs>
            <a:gs pos="100000">
              <a:schemeClr val="bg2">
                <a:shade val="80000"/>
              </a:schemeClr>
            </a:gs>
          </a:gsLst>
          <a:path path="circle">
            <a:fillToRect l="43000" r="43000" b="100000"/>
          </a:path>
        </a:gradFill>
        <a:effectLst/>
      </p:bgPr>
    </p:bg>
    <p:spTree>
      <p:nvGrpSpPr>
        <p:cNvPr id="1" name=""/>
        <p:cNvGrpSpPr/>
        <p:nvPr/>
      </p:nvGrpSpPr>
      <p:grpSpPr>
        <a:xfrm>
          <a:off x="0" y="0"/>
          <a:ext cx="0" cy="0"/>
          <a:chOff x="0" y="0"/>
          <a:chExt cx="0" cy="0"/>
        </a:xfrm>
      </p:grpSpPr>
      <p:sp useBgFill="1">
        <p:nvSpPr>
          <p:cNvPr id="38" name="Rectangle 37">
            <a:extLst>
              <a:ext uri="{FF2B5EF4-FFF2-40B4-BE49-F238E27FC236}">
                <a16:creationId xmlns:a16="http://schemas.microsoft.com/office/drawing/2014/main" id="{35C3D674-3D59-4E93-80CA-0C0A9095E81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 y="0"/>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40" name="Straight Connector 39">
            <a:extLst>
              <a:ext uri="{FF2B5EF4-FFF2-40B4-BE49-F238E27FC236}">
                <a16:creationId xmlns:a16="http://schemas.microsoft.com/office/drawing/2014/main" id="{C884B8F8-FDC9-498B-9960-5D7260AFCB0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453896" y="1847088"/>
            <a:ext cx="4177373" cy="0"/>
          </a:xfrm>
          <a:prstGeom prst="line">
            <a:avLst/>
          </a:prstGeom>
          <a:ln w="31750"/>
        </p:spPr>
        <p:style>
          <a:lnRef idx="3">
            <a:schemeClr val="accent1"/>
          </a:lnRef>
          <a:fillRef idx="0">
            <a:schemeClr val="accent1"/>
          </a:fillRef>
          <a:effectRef idx="2">
            <a:schemeClr val="accent1"/>
          </a:effectRef>
          <a:fontRef idx="minor">
            <a:schemeClr val="tx1"/>
          </a:fontRef>
        </p:style>
      </p:cxnSp>
      <p:sp>
        <p:nvSpPr>
          <p:cNvPr id="42" name="Rectangle 41">
            <a:extLst>
              <a:ext uri="{FF2B5EF4-FFF2-40B4-BE49-F238E27FC236}">
                <a16:creationId xmlns:a16="http://schemas.microsoft.com/office/drawing/2014/main" id="{EF2A81E1-BCBE-426B-8C09-33274E69409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019476"/>
            <a:ext cx="12192000" cy="4105941"/>
          </a:xfrm>
          <a:prstGeom prst="rect">
            <a:avLst/>
          </a:prstGeom>
          <a:gradFill flip="none" rotWithShape="1">
            <a:gsLst>
              <a:gs pos="0">
                <a:schemeClr val="bg2">
                  <a:alpha val="0"/>
                </a:schemeClr>
              </a:gs>
              <a:gs pos="100000">
                <a:schemeClr val="bg2"/>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p>
        </p:txBody>
      </p:sp>
      <p:sp>
        <p:nvSpPr>
          <p:cNvPr id="3" name="Content Placeholder 2">
            <a:extLst>
              <a:ext uri="{FF2B5EF4-FFF2-40B4-BE49-F238E27FC236}">
                <a16:creationId xmlns:a16="http://schemas.microsoft.com/office/drawing/2014/main" id="{7D5E259A-8678-D86C-4EE3-FB7CF7F76EFC}"/>
              </a:ext>
            </a:extLst>
          </p:cNvPr>
          <p:cNvSpPr>
            <a:spLocks noGrp="1"/>
          </p:cNvSpPr>
          <p:nvPr>
            <p:ph idx="1"/>
          </p:nvPr>
        </p:nvSpPr>
        <p:spPr>
          <a:xfrm>
            <a:off x="1451581" y="2015732"/>
            <a:ext cx="4172212" cy="3450613"/>
          </a:xfrm>
        </p:spPr>
        <p:txBody>
          <a:bodyPr>
            <a:normAutofit/>
          </a:bodyPr>
          <a:lstStyle/>
          <a:p>
            <a:r>
              <a:rPr lang="en-US" dirty="0"/>
              <a:t>Under Basic setting, go to “ system”- Here we can see which port link is up or Down &amp; Temperature of the Switch.  </a:t>
            </a:r>
          </a:p>
          <a:p>
            <a:pPr marL="0" indent="0">
              <a:buNone/>
            </a:pPr>
            <a:endParaRPr lang="en-US" dirty="0"/>
          </a:p>
        </p:txBody>
      </p:sp>
      <p:pic>
        <p:nvPicPr>
          <p:cNvPr id="4" name="Picture 3" descr="A screenshot of a computer&#10;&#10;Description automatically generated">
            <a:extLst>
              <a:ext uri="{FF2B5EF4-FFF2-40B4-BE49-F238E27FC236}">
                <a16:creationId xmlns:a16="http://schemas.microsoft.com/office/drawing/2014/main" id="{6D286350-D8FF-2E93-6A99-98905BC3D65C}"/>
              </a:ext>
            </a:extLst>
          </p:cNvPr>
          <p:cNvPicPr>
            <a:picLocks noChangeAspect="1"/>
          </p:cNvPicPr>
          <p:nvPr/>
        </p:nvPicPr>
        <p:blipFill>
          <a:blip r:embed="rId2"/>
          <a:stretch>
            <a:fillRect/>
          </a:stretch>
        </p:blipFill>
        <p:spPr>
          <a:xfrm>
            <a:off x="6094411" y="1393609"/>
            <a:ext cx="4960442" cy="3484710"/>
          </a:xfrm>
          <a:prstGeom prst="rect">
            <a:avLst/>
          </a:prstGeom>
        </p:spPr>
      </p:pic>
      <p:pic>
        <p:nvPicPr>
          <p:cNvPr id="44" name="Picture 43">
            <a:extLst>
              <a:ext uri="{FF2B5EF4-FFF2-40B4-BE49-F238E27FC236}">
                <a16:creationId xmlns:a16="http://schemas.microsoft.com/office/drawing/2014/main" id="{39D1DDD4-5BB3-45BA-B9B3-06B62299AD79}"/>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3">
            <a:extLst>
              <a:ext uri="{28A0092B-C50C-407E-A947-70E740481C1C}">
                <a14:useLocalDpi xmlns:a14="http://schemas.microsoft.com/office/drawing/2010/main" val="0"/>
              </a:ext>
            </a:extLst>
          </a:blip>
          <a:srcRect t="1538" b="-1538"/>
          <a:stretch/>
        </p:blipFill>
        <p:spPr bwMode="black">
          <a:xfrm>
            <a:off x="0" y="6126480"/>
            <a:ext cx="12192000" cy="742950"/>
          </a:xfrm>
          <a:prstGeom prst="rect">
            <a:avLst/>
          </a:prstGeom>
        </p:spPr>
      </p:pic>
      <p:cxnSp>
        <p:nvCxnSpPr>
          <p:cNvPr id="46" name="Straight Connector 45">
            <a:extLst>
              <a:ext uri="{FF2B5EF4-FFF2-40B4-BE49-F238E27FC236}">
                <a16:creationId xmlns:a16="http://schemas.microsoft.com/office/drawing/2014/main" id="{A24DAE64-2302-42EA-8239-F2F0775CA5AD}"/>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6128413"/>
            <a:ext cx="12192000" cy="0"/>
          </a:xfrm>
          <a:prstGeom prst="line">
            <a:avLst/>
          </a:prstGeom>
          <a:ln w="12700">
            <a:solidFill>
              <a:srgbClr val="000001">
                <a:alpha val="20000"/>
              </a:srgb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6412062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4000"/>
                <a:satMod val="80000"/>
                <a:lumMod val="106000"/>
              </a:schemeClr>
            </a:gs>
            <a:gs pos="100000">
              <a:schemeClr val="bg2">
                <a:shade val="80000"/>
              </a:schemeClr>
            </a:gs>
          </a:gsLst>
          <a:path path="circle">
            <a:fillToRect l="43000" r="43000" b="100000"/>
          </a:path>
        </a:gradFill>
        <a:effectLst/>
      </p:bgPr>
    </p:bg>
    <p:spTree>
      <p:nvGrpSpPr>
        <p:cNvPr id="1" name=""/>
        <p:cNvGrpSpPr/>
        <p:nvPr/>
      </p:nvGrpSpPr>
      <p:grpSpPr>
        <a:xfrm>
          <a:off x="0" y="0"/>
          <a:ext cx="0" cy="0"/>
          <a:chOff x="0" y="0"/>
          <a:chExt cx="0" cy="0"/>
        </a:xfrm>
      </p:grpSpPr>
      <p:sp useBgFill="1">
        <p:nvSpPr>
          <p:cNvPr id="12" name="Rectangle 11">
            <a:extLst>
              <a:ext uri="{FF2B5EF4-FFF2-40B4-BE49-F238E27FC236}">
                <a16:creationId xmlns:a16="http://schemas.microsoft.com/office/drawing/2014/main" id="{35C3D674-3D59-4E93-80CA-0C0A9095E81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 y="0"/>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4" name="Straight Connector 13">
            <a:extLst>
              <a:ext uri="{FF2B5EF4-FFF2-40B4-BE49-F238E27FC236}">
                <a16:creationId xmlns:a16="http://schemas.microsoft.com/office/drawing/2014/main" id="{C884B8F8-FDC9-498B-9960-5D7260AFCB0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453896" y="1847088"/>
            <a:ext cx="4177373" cy="0"/>
          </a:xfrm>
          <a:prstGeom prst="line">
            <a:avLst/>
          </a:prstGeom>
          <a:ln w="31750"/>
        </p:spPr>
        <p:style>
          <a:lnRef idx="3">
            <a:schemeClr val="accent1"/>
          </a:lnRef>
          <a:fillRef idx="0">
            <a:schemeClr val="accent1"/>
          </a:fillRef>
          <a:effectRef idx="2">
            <a:schemeClr val="accent1"/>
          </a:effectRef>
          <a:fontRef idx="minor">
            <a:schemeClr val="tx1"/>
          </a:fontRef>
        </p:style>
      </p:cxnSp>
      <p:sp>
        <p:nvSpPr>
          <p:cNvPr id="16" name="Rectangle 15">
            <a:extLst>
              <a:ext uri="{FF2B5EF4-FFF2-40B4-BE49-F238E27FC236}">
                <a16:creationId xmlns:a16="http://schemas.microsoft.com/office/drawing/2014/main" id="{EF2A81E1-BCBE-426B-8C09-33274E69409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019476"/>
            <a:ext cx="12192000" cy="4105941"/>
          </a:xfrm>
          <a:prstGeom prst="rect">
            <a:avLst/>
          </a:prstGeom>
          <a:gradFill flip="none" rotWithShape="1">
            <a:gsLst>
              <a:gs pos="0">
                <a:schemeClr val="bg2">
                  <a:alpha val="0"/>
                </a:schemeClr>
              </a:gs>
              <a:gs pos="100000">
                <a:schemeClr val="bg2"/>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p>
        </p:txBody>
      </p:sp>
      <p:sp>
        <p:nvSpPr>
          <p:cNvPr id="9" name="Content Placeholder 8">
            <a:extLst>
              <a:ext uri="{FF2B5EF4-FFF2-40B4-BE49-F238E27FC236}">
                <a16:creationId xmlns:a16="http://schemas.microsoft.com/office/drawing/2014/main" id="{E8E308F2-D230-9439-9CCB-E1D697A9E415}"/>
              </a:ext>
            </a:extLst>
          </p:cNvPr>
          <p:cNvSpPr>
            <a:spLocks noGrp="1"/>
          </p:cNvSpPr>
          <p:nvPr>
            <p:ph idx="1"/>
          </p:nvPr>
        </p:nvSpPr>
        <p:spPr>
          <a:xfrm>
            <a:off x="1451581" y="2015732"/>
            <a:ext cx="4172212" cy="3450613"/>
          </a:xfrm>
        </p:spPr>
        <p:txBody>
          <a:bodyPr>
            <a:normAutofit/>
          </a:bodyPr>
          <a:lstStyle/>
          <a:p>
            <a:r>
              <a:rPr lang="en-US" dirty="0"/>
              <a:t>Under “Network” option we can set the IP Address and Subnet mask for managing the Switch. </a:t>
            </a:r>
          </a:p>
        </p:txBody>
      </p:sp>
      <p:pic>
        <p:nvPicPr>
          <p:cNvPr id="5" name="Content Placeholder 4" descr="A screenshot of a computer&#10;&#10;Description automatically generated">
            <a:extLst>
              <a:ext uri="{FF2B5EF4-FFF2-40B4-BE49-F238E27FC236}">
                <a16:creationId xmlns:a16="http://schemas.microsoft.com/office/drawing/2014/main" id="{A27A78EE-D9FF-6C0E-6670-22D5AA17DCDA}"/>
              </a:ext>
            </a:extLst>
          </p:cNvPr>
          <p:cNvPicPr>
            <a:picLocks noChangeAspect="1"/>
          </p:cNvPicPr>
          <p:nvPr/>
        </p:nvPicPr>
        <p:blipFill>
          <a:blip r:embed="rId2"/>
          <a:stretch>
            <a:fillRect/>
          </a:stretch>
        </p:blipFill>
        <p:spPr>
          <a:xfrm>
            <a:off x="6094411" y="794327"/>
            <a:ext cx="6023698" cy="4479637"/>
          </a:xfrm>
          <a:prstGeom prst="rect">
            <a:avLst/>
          </a:prstGeom>
        </p:spPr>
      </p:pic>
      <p:pic>
        <p:nvPicPr>
          <p:cNvPr id="18" name="Picture 17">
            <a:extLst>
              <a:ext uri="{FF2B5EF4-FFF2-40B4-BE49-F238E27FC236}">
                <a16:creationId xmlns:a16="http://schemas.microsoft.com/office/drawing/2014/main" id="{39D1DDD4-5BB3-45BA-B9B3-06B62299AD79}"/>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3">
            <a:extLst>
              <a:ext uri="{28A0092B-C50C-407E-A947-70E740481C1C}">
                <a14:useLocalDpi xmlns:a14="http://schemas.microsoft.com/office/drawing/2010/main" val="0"/>
              </a:ext>
            </a:extLst>
          </a:blip>
          <a:srcRect t="1538" b="-1538"/>
          <a:stretch/>
        </p:blipFill>
        <p:spPr bwMode="black">
          <a:xfrm>
            <a:off x="0" y="6126480"/>
            <a:ext cx="12192000" cy="742950"/>
          </a:xfrm>
          <a:prstGeom prst="rect">
            <a:avLst/>
          </a:prstGeom>
        </p:spPr>
      </p:pic>
      <p:cxnSp>
        <p:nvCxnSpPr>
          <p:cNvPr id="20" name="Straight Connector 19">
            <a:extLst>
              <a:ext uri="{FF2B5EF4-FFF2-40B4-BE49-F238E27FC236}">
                <a16:creationId xmlns:a16="http://schemas.microsoft.com/office/drawing/2014/main" id="{A24DAE64-2302-42EA-8239-F2F0775CA5AD}"/>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6128413"/>
            <a:ext cx="12192000" cy="0"/>
          </a:xfrm>
          <a:prstGeom prst="line">
            <a:avLst/>
          </a:prstGeom>
          <a:ln w="12700">
            <a:solidFill>
              <a:srgbClr val="000001">
                <a:alpha val="20000"/>
              </a:srgb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7901313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4000"/>
                <a:satMod val="80000"/>
                <a:lumMod val="106000"/>
              </a:schemeClr>
            </a:gs>
            <a:gs pos="100000">
              <a:schemeClr val="bg2">
                <a:shade val="80000"/>
              </a:schemeClr>
            </a:gs>
          </a:gsLst>
          <a:path path="circle">
            <a:fillToRect l="43000" r="43000" b="100000"/>
          </a:path>
        </a:gra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35C3D674-3D59-4E93-80CA-0C0A9095E81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 y="0"/>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2" name="Straight Connector 11">
            <a:extLst>
              <a:ext uri="{FF2B5EF4-FFF2-40B4-BE49-F238E27FC236}">
                <a16:creationId xmlns:a16="http://schemas.microsoft.com/office/drawing/2014/main" id="{C884B8F8-FDC9-498B-9960-5D7260AFCB0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453896" y="1847088"/>
            <a:ext cx="4177373" cy="0"/>
          </a:xfrm>
          <a:prstGeom prst="line">
            <a:avLst/>
          </a:prstGeom>
          <a:ln w="31750"/>
        </p:spPr>
        <p:style>
          <a:lnRef idx="3">
            <a:schemeClr val="accent1"/>
          </a:lnRef>
          <a:fillRef idx="0">
            <a:schemeClr val="accent1"/>
          </a:fillRef>
          <a:effectRef idx="2">
            <a:schemeClr val="accent1"/>
          </a:effectRef>
          <a:fontRef idx="minor">
            <a:schemeClr val="tx1"/>
          </a:fontRef>
        </p:style>
      </p:cxnSp>
      <p:sp>
        <p:nvSpPr>
          <p:cNvPr id="14" name="Rectangle 13">
            <a:extLst>
              <a:ext uri="{FF2B5EF4-FFF2-40B4-BE49-F238E27FC236}">
                <a16:creationId xmlns:a16="http://schemas.microsoft.com/office/drawing/2014/main" id="{EF2A81E1-BCBE-426B-8C09-33274E69409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019476"/>
            <a:ext cx="12192000" cy="4105941"/>
          </a:xfrm>
          <a:prstGeom prst="rect">
            <a:avLst/>
          </a:prstGeom>
          <a:gradFill flip="none" rotWithShape="1">
            <a:gsLst>
              <a:gs pos="0">
                <a:schemeClr val="bg2">
                  <a:alpha val="0"/>
                </a:schemeClr>
              </a:gs>
              <a:gs pos="100000">
                <a:schemeClr val="bg2"/>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p>
        </p:txBody>
      </p:sp>
      <p:sp>
        <p:nvSpPr>
          <p:cNvPr id="3" name="Content Placeholder 2">
            <a:extLst>
              <a:ext uri="{FF2B5EF4-FFF2-40B4-BE49-F238E27FC236}">
                <a16:creationId xmlns:a16="http://schemas.microsoft.com/office/drawing/2014/main" id="{EC1AF64A-03B3-A3FE-F5F5-3E6AB2EDD1AD}"/>
              </a:ext>
            </a:extLst>
          </p:cNvPr>
          <p:cNvSpPr>
            <a:spLocks noGrp="1"/>
          </p:cNvSpPr>
          <p:nvPr>
            <p:ph idx="1"/>
          </p:nvPr>
        </p:nvSpPr>
        <p:spPr>
          <a:xfrm>
            <a:off x="1451581" y="2015732"/>
            <a:ext cx="4172212" cy="3450613"/>
          </a:xfrm>
        </p:spPr>
        <p:txBody>
          <a:bodyPr>
            <a:normAutofit/>
          </a:bodyPr>
          <a:lstStyle/>
          <a:p>
            <a:r>
              <a:rPr lang="en-US" dirty="0"/>
              <a:t>Port Type/Link status can be seen under “Basic setting &gt;Port Configuration”. We can select auto/manual configuration. </a:t>
            </a:r>
            <a:endParaRPr lang="en-IN" dirty="0"/>
          </a:p>
        </p:txBody>
      </p:sp>
      <p:pic>
        <p:nvPicPr>
          <p:cNvPr id="5" name="Picture 4" descr="A screenshot of a computer&#10;&#10;Description automatically generated">
            <a:extLst>
              <a:ext uri="{FF2B5EF4-FFF2-40B4-BE49-F238E27FC236}">
                <a16:creationId xmlns:a16="http://schemas.microsoft.com/office/drawing/2014/main" id="{0AE268A6-1A53-18F8-408B-906520F9999A}"/>
              </a:ext>
            </a:extLst>
          </p:cNvPr>
          <p:cNvPicPr>
            <a:picLocks noChangeAspect="1"/>
          </p:cNvPicPr>
          <p:nvPr/>
        </p:nvPicPr>
        <p:blipFill>
          <a:blip r:embed="rId2"/>
          <a:stretch>
            <a:fillRect/>
          </a:stretch>
        </p:blipFill>
        <p:spPr>
          <a:xfrm>
            <a:off x="6094410" y="572657"/>
            <a:ext cx="5894389" cy="4893685"/>
          </a:xfrm>
          <a:prstGeom prst="rect">
            <a:avLst/>
          </a:prstGeom>
        </p:spPr>
      </p:pic>
      <p:pic>
        <p:nvPicPr>
          <p:cNvPr id="16" name="Picture 15">
            <a:extLst>
              <a:ext uri="{FF2B5EF4-FFF2-40B4-BE49-F238E27FC236}">
                <a16:creationId xmlns:a16="http://schemas.microsoft.com/office/drawing/2014/main" id="{39D1DDD4-5BB3-45BA-B9B3-06B62299AD79}"/>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3">
            <a:extLst>
              <a:ext uri="{28A0092B-C50C-407E-A947-70E740481C1C}">
                <a14:useLocalDpi xmlns:a14="http://schemas.microsoft.com/office/drawing/2010/main" val="0"/>
              </a:ext>
            </a:extLst>
          </a:blip>
          <a:srcRect t="1538" b="-1538"/>
          <a:stretch/>
        </p:blipFill>
        <p:spPr bwMode="black">
          <a:xfrm>
            <a:off x="0" y="6126480"/>
            <a:ext cx="12192000" cy="742950"/>
          </a:xfrm>
          <a:prstGeom prst="rect">
            <a:avLst/>
          </a:prstGeom>
        </p:spPr>
      </p:pic>
      <p:cxnSp>
        <p:nvCxnSpPr>
          <p:cNvPr id="18" name="Straight Connector 17">
            <a:extLst>
              <a:ext uri="{FF2B5EF4-FFF2-40B4-BE49-F238E27FC236}">
                <a16:creationId xmlns:a16="http://schemas.microsoft.com/office/drawing/2014/main" id="{A24DAE64-2302-42EA-8239-F2F0775CA5AD}"/>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6128413"/>
            <a:ext cx="12192000" cy="0"/>
          </a:xfrm>
          <a:prstGeom prst="line">
            <a:avLst/>
          </a:prstGeom>
          <a:ln w="12700">
            <a:solidFill>
              <a:srgbClr val="000001">
                <a:alpha val="20000"/>
              </a:srgb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0739910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4000"/>
                <a:satMod val="80000"/>
                <a:lumMod val="106000"/>
              </a:schemeClr>
            </a:gs>
            <a:gs pos="100000">
              <a:schemeClr val="bg2">
                <a:shade val="80000"/>
              </a:schemeClr>
            </a:gs>
          </a:gsLst>
          <a:path path="circle">
            <a:fillToRect l="43000" r="43000" b="100000"/>
          </a:path>
        </a:gradFill>
        <a:effectLst/>
      </p:bgPr>
    </p:bg>
    <p:spTree>
      <p:nvGrpSpPr>
        <p:cNvPr id="1" name=""/>
        <p:cNvGrpSpPr/>
        <p:nvPr/>
      </p:nvGrpSpPr>
      <p:grpSpPr>
        <a:xfrm>
          <a:off x="0" y="0"/>
          <a:ext cx="0" cy="0"/>
          <a:chOff x="0" y="0"/>
          <a:chExt cx="0" cy="0"/>
        </a:xfrm>
      </p:grpSpPr>
      <p:sp useBgFill="1">
        <p:nvSpPr>
          <p:cNvPr id="51" name="Rectangle 50">
            <a:extLst>
              <a:ext uri="{FF2B5EF4-FFF2-40B4-BE49-F238E27FC236}">
                <a16:creationId xmlns:a16="http://schemas.microsoft.com/office/drawing/2014/main" id="{35C3D674-3D59-4E93-80CA-0C0A9095E81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 y="0"/>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53" name="Straight Connector 52">
            <a:extLst>
              <a:ext uri="{FF2B5EF4-FFF2-40B4-BE49-F238E27FC236}">
                <a16:creationId xmlns:a16="http://schemas.microsoft.com/office/drawing/2014/main" id="{C884B8F8-FDC9-498B-9960-5D7260AFCB0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453896" y="1847088"/>
            <a:ext cx="4177373" cy="0"/>
          </a:xfrm>
          <a:prstGeom prst="line">
            <a:avLst/>
          </a:prstGeom>
          <a:ln w="31750"/>
        </p:spPr>
        <p:style>
          <a:lnRef idx="3">
            <a:schemeClr val="accent1"/>
          </a:lnRef>
          <a:fillRef idx="0">
            <a:schemeClr val="accent1"/>
          </a:fillRef>
          <a:effectRef idx="2">
            <a:schemeClr val="accent1"/>
          </a:effectRef>
          <a:fontRef idx="minor">
            <a:schemeClr val="tx1"/>
          </a:fontRef>
        </p:style>
      </p:cxnSp>
      <p:sp>
        <p:nvSpPr>
          <p:cNvPr id="55" name="Rectangle 54">
            <a:extLst>
              <a:ext uri="{FF2B5EF4-FFF2-40B4-BE49-F238E27FC236}">
                <a16:creationId xmlns:a16="http://schemas.microsoft.com/office/drawing/2014/main" id="{EF2A81E1-BCBE-426B-8C09-33274E69409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019476"/>
            <a:ext cx="12192000" cy="4105941"/>
          </a:xfrm>
          <a:prstGeom prst="rect">
            <a:avLst/>
          </a:prstGeom>
          <a:gradFill flip="none" rotWithShape="1">
            <a:gsLst>
              <a:gs pos="0">
                <a:schemeClr val="bg2">
                  <a:alpha val="0"/>
                </a:schemeClr>
              </a:gs>
              <a:gs pos="100000">
                <a:schemeClr val="bg2"/>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p>
        </p:txBody>
      </p:sp>
      <p:sp>
        <p:nvSpPr>
          <p:cNvPr id="3" name="Content Placeholder 2">
            <a:extLst>
              <a:ext uri="{FF2B5EF4-FFF2-40B4-BE49-F238E27FC236}">
                <a16:creationId xmlns:a16="http://schemas.microsoft.com/office/drawing/2014/main" id="{8ED9B990-57C6-EE40-BA62-E894770DC7E3}"/>
              </a:ext>
            </a:extLst>
          </p:cNvPr>
          <p:cNvSpPr>
            <a:spLocks noGrp="1"/>
          </p:cNvSpPr>
          <p:nvPr>
            <p:ph idx="1"/>
          </p:nvPr>
        </p:nvSpPr>
        <p:spPr>
          <a:xfrm>
            <a:off x="1451581" y="2015732"/>
            <a:ext cx="4172212" cy="3450613"/>
          </a:xfrm>
        </p:spPr>
        <p:txBody>
          <a:bodyPr>
            <a:normAutofit/>
          </a:bodyPr>
          <a:lstStyle/>
          <a:p>
            <a:pPr>
              <a:lnSpc>
                <a:spcPct val="110000"/>
              </a:lnSpc>
            </a:pPr>
            <a:r>
              <a:rPr lang="en-US" sz="1100" dirty="0"/>
              <a:t>Under  “Spanning Tree Global” We can SET operation in “On” and select Protocol Version as “RSTP”. </a:t>
            </a:r>
          </a:p>
          <a:p>
            <a:pPr>
              <a:lnSpc>
                <a:spcPct val="110000"/>
              </a:lnSpc>
            </a:pPr>
            <a:r>
              <a:rPr lang="en-US" sz="1100" dirty="0"/>
              <a:t>Set the priority as per the requirement. For root switch the priority will be 0(Maximum) and for 2nd Backup root switch the priority should be one step lower (ex.4096). For All other switch in the network, priority maybe kept same or One step further Lower (Ex. 8192).</a:t>
            </a:r>
          </a:p>
          <a:p>
            <a:pPr>
              <a:lnSpc>
                <a:spcPct val="110000"/>
              </a:lnSpc>
            </a:pPr>
            <a:r>
              <a:rPr lang="en-US" sz="1100" dirty="0"/>
              <a:t>Note: Inside the network, there can be a single “root switch” whose selection is done automatically by RSTP, based on Bridge priority. If the bridge priority is same, then selection is done on Lowest Mac address calculation. </a:t>
            </a:r>
          </a:p>
          <a:p>
            <a:pPr>
              <a:lnSpc>
                <a:spcPct val="110000"/>
              </a:lnSpc>
            </a:pPr>
            <a:r>
              <a:rPr lang="en-US" sz="1100" dirty="0"/>
              <a:t>Standard hello timer-2 sec., forward delay- 15 sec., Root max age- 20 sec. </a:t>
            </a:r>
          </a:p>
          <a:p>
            <a:pPr>
              <a:lnSpc>
                <a:spcPct val="110000"/>
              </a:lnSpc>
            </a:pPr>
            <a:r>
              <a:rPr lang="en-US" sz="1100" dirty="0"/>
              <a:t>Root port Mac address &amp; Priority can be seen here. </a:t>
            </a:r>
            <a:endParaRPr lang="en-IN" sz="1100" dirty="0"/>
          </a:p>
        </p:txBody>
      </p:sp>
      <p:pic>
        <p:nvPicPr>
          <p:cNvPr id="9" name="Picture 8" descr="A screenshot of a computer&#10;&#10;Description automatically generated">
            <a:extLst>
              <a:ext uri="{FF2B5EF4-FFF2-40B4-BE49-F238E27FC236}">
                <a16:creationId xmlns:a16="http://schemas.microsoft.com/office/drawing/2014/main" id="{8BFCD97A-A2BE-8681-FA0D-A2D20C8F1E24}"/>
              </a:ext>
            </a:extLst>
          </p:cNvPr>
          <p:cNvPicPr>
            <a:picLocks noChangeAspect="1"/>
          </p:cNvPicPr>
          <p:nvPr/>
        </p:nvPicPr>
        <p:blipFill>
          <a:blip r:embed="rId2"/>
          <a:stretch>
            <a:fillRect/>
          </a:stretch>
        </p:blipFill>
        <p:spPr>
          <a:xfrm>
            <a:off x="6094411" y="1496296"/>
            <a:ext cx="5414098" cy="3629886"/>
          </a:xfrm>
          <a:prstGeom prst="rect">
            <a:avLst/>
          </a:prstGeom>
        </p:spPr>
      </p:pic>
      <p:pic>
        <p:nvPicPr>
          <p:cNvPr id="57" name="Picture 56">
            <a:extLst>
              <a:ext uri="{FF2B5EF4-FFF2-40B4-BE49-F238E27FC236}">
                <a16:creationId xmlns:a16="http://schemas.microsoft.com/office/drawing/2014/main" id="{39D1DDD4-5BB3-45BA-B9B3-06B62299AD79}"/>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3">
            <a:extLst>
              <a:ext uri="{28A0092B-C50C-407E-A947-70E740481C1C}">
                <a14:useLocalDpi xmlns:a14="http://schemas.microsoft.com/office/drawing/2010/main" val="0"/>
              </a:ext>
            </a:extLst>
          </a:blip>
          <a:srcRect t="1538" b="-1538"/>
          <a:stretch/>
        </p:blipFill>
        <p:spPr bwMode="black">
          <a:xfrm>
            <a:off x="0" y="6126480"/>
            <a:ext cx="12192000" cy="742950"/>
          </a:xfrm>
          <a:prstGeom prst="rect">
            <a:avLst/>
          </a:prstGeom>
        </p:spPr>
      </p:pic>
      <p:cxnSp>
        <p:nvCxnSpPr>
          <p:cNvPr id="59" name="Straight Connector 58">
            <a:extLst>
              <a:ext uri="{FF2B5EF4-FFF2-40B4-BE49-F238E27FC236}">
                <a16:creationId xmlns:a16="http://schemas.microsoft.com/office/drawing/2014/main" id="{A24DAE64-2302-42EA-8239-F2F0775CA5AD}"/>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6128413"/>
            <a:ext cx="12192000" cy="0"/>
          </a:xfrm>
          <a:prstGeom prst="line">
            <a:avLst/>
          </a:prstGeom>
          <a:ln w="12700">
            <a:solidFill>
              <a:srgbClr val="000001">
                <a:alpha val="20000"/>
              </a:srgb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6799264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4000"/>
                <a:satMod val="80000"/>
                <a:lumMod val="106000"/>
              </a:schemeClr>
            </a:gs>
            <a:gs pos="100000">
              <a:schemeClr val="bg2">
                <a:shade val="80000"/>
              </a:schemeClr>
            </a:gs>
          </a:gsLst>
          <a:path path="circle">
            <a:fillToRect l="43000" r="43000" b="100000"/>
          </a:path>
        </a:gradFill>
        <a:effectLst/>
      </p:bgPr>
    </p:bg>
    <p:spTree>
      <p:nvGrpSpPr>
        <p:cNvPr id="1" name=""/>
        <p:cNvGrpSpPr/>
        <p:nvPr/>
      </p:nvGrpSpPr>
      <p:grpSpPr>
        <a:xfrm>
          <a:off x="0" y="0"/>
          <a:ext cx="0" cy="0"/>
          <a:chOff x="0" y="0"/>
          <a:chExt cx="0" cy="0"/>
        </a:xfrm>
      </p:grpSpPr>
      <p:sp useBgFill="1">
        <p:nvSpPr>
          <p:cNvPr id="23" name="Rectangle 22">
            <a:extLst>
              <a:ext uri="{FF2B5EF4-FFF2-40B4-BE49-F238E27FC236}">
                <a16:creationId xmlns:a16="http://schemas.microsoft.com/office/drawing/2014/main" id="{35C3D674-3D59-4E93-80CA-0C0A9095E81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 y="0"/>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5" name="Straight Connector 24">
            <a:extLst>
              <a:ext uri="{FF2B5EF4-FFF2-40B4-BE49-F238E27FC236}">
                <a16:creationId xmlns:a16="http://schemas.microsoft.com/office/drawing/2014/main" id="{C884B8F8-FDC9-498B-9960-5D7260AFCB0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453896" y="1847088"/>
            <a:ext cx="4177373" cy="0"/>
          </a:xfrm>
          <a:prstGeom prst="line">
            <a:avLst/>
          </a:prstGeom>
          <a:ln w="31750"/>
        </p:spPr>
        <p:style>
          <a:lnRef idx="3">
            <a:schemeClr val="accent1"/>
          </a:lnRef>
          <a:fillRef idx="0">
            <a:schemeClr val="accent1"/>
          </a:fillRef>
          <a:effectRef idx="2">
            <a:schemeClr val="accent1"/>
          </a:effectRef>
          <a:fontRef idx="minor">
            <a:schemeClr val="tx1"/>
          </a:fontRef>
        </p:style>
      </p:cxnSp>
      <p:sp>
        <p:nvSpPr>
          <p:cNvPr id="27" name="Rectangle 26">
            <a:extLst>
              <a:ext uri="{FF2B5EF4-FFF2-40B4-BE49-F238E27FC236}">
                <a16:creationId xmlns:a16="http://schemas.microsoft.com/office/drawing/2014/main" id="{EF2A81E1-BCBE-426B-8C09-33274E69409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019476"/>
            <a:ext cx="12192000" cy="4105941"/>
          </a:xfrm>
          <a:prstGeom prst="rect">
            <a:avLst/>
          </a:prstGeom>
          <a:gradFill flip="none" rotWithShape="1">
            <a:gsLst>
              <a:gs pos="0">
                <a:schemeClr val="bg2">
                  <a:alpha val="0"/>
                </a:schemeClr>
              </a:gs>
              <a:gs pos="100000">
                <a:schemeClr val="bg2"/>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p>
        </p:txBody>
      </p:sp>
      <p:sp>
        <p:nvSpPr>
          <p:cNvPr id="3" name="Content Placeholder 2">
            <a:extLst>
              <a:ext uri="{FF2B5EF4-FFF2-40B4-BE49-F238E27FC236}">
                <a16:creationId xmlns:a16="http://schemas.microsoft.com/office/drawing/2014/main" id="{F97F87D5-2A4B-4A6E-7CE2-4AE5032E5F51}"/>
              </a:ext>
            </a:extLst>
          </p:cNvPr>
          <p:cNvSpPr>
            <a:spLocks noGrp="1"/>
          </p:cNvSpPr>
          <p:nvPr>
            <p:ph idx="1"/>
          </p:nvPr>
        </p:nvSpPr>
        <p:spPr>
          <a:xfrm>
            <a:off x="1451581" y="2015732"/>
            <a:ext cx="3923681" cy="3450613"/>
          </a:xfrm>
        </p:spPr>
        <p:txBody>
          <a:bodyPr>
            <a:normAutofit/>
          </a:bodyPr>
          <a:lstStyle/>
          <a:p>
            <a:r>
              <a:rPr lang="en-US" dirty="0"/>
              <a:t>Under “Spanning Tree Port”, we can Configured the RSTP setting of Ports.</a:t>
            </a:r>
          </a:p>
          <a:p>
            <a:r>
              <a:rPr lang="en-US" dirty="0"/>
              <a:t>We cab also see the Port state/role status.</a:t>
            </a:r>
            <a:endParaRPr lang="en-IN" dirty="0"/>
          </a:p>
        </p:txBody>
      </p:sp>
      <p:pic>
        <p:nvPicPr>
          <p:cNvPr id="5" name="Picture 4" descr="A screenshot of a computer&#10;&#10;Description automatically generated">
            <a:extLst>
              <a:ext uri="{FF2B5EF4-FFF2-40B4-BE49-F238E27FC236}">
                <a16:creationId xmlns:a16="http://schemas.microsoft.com/office/drawing/2014/main" id="{8234E280-B722-3D30-344E-9260E0321EFA}"/>
              </a:ext>
            </a:extLst>
          </p:cNvPr>
          <p:cNvPicPr>
            <a:picLocks noChangeAspect="1"/>
          </p:cNvPicPr>
          <p:nvPr/>
        </p:nvPicPr>
        <p:blipFill>
          <a:blip r:embed="rId2"/>
          <a:stretch>
            <a:fillRect/>
          </a:stretch>
        </p:blipFill>
        <p:spPr>
          <a:xfrm>
            <a:off x="5486400" y="184729"/>
            <a:ext cx="6816435" cy="5846616"/>
          </a:xfrm>
          <a:prstGeom prst="rect">
            <a:avLst/>
          </a:prstGeom>
        </p:spPr>
      </p:pic>
      <p:pic>
        <p:nvPicPr>
          <p:cNvPr id="29" name="Picture 28">
            <a:extLst>
              <a:ext uri="{FF2B5EF4-FFF2-40B4-BE49-F238E27FC236}">
                <a16:creationId xmlns:a16="http://schemas.microsoft.com/office/drawing/2014/main" id="{39D1DDD4-5BB3-45BA-B9B3-06B62299AD79}"/>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3">
            <a:extLst>
              <a:ext uri="{28A0092B-C50C-407E-A947-70E740481C1C}">
                <a14:useLocalDpi xmlns:a14="http://schemas.microsoft.com/office/drawing/2010/main" val="0"/>
              </a:ext>
            </a:extLst>
          </a:blip>
          <a:srcRect t="1538" b="-1538"/>
          <a:stretch/>
        </p:blipFill>
        <p:spPr bwMode="black">
          <a:xfrm>
            <a:off x="0" y="6126480"/>
            <a:ext cx="12192000" cy="742950"/>
          </a:xfrm>
          <a:prstGeom prst="rect">
            <a:avLst/>
          </a:prstGeom>
        </p:spPr>
      </p:pic>
      <p:cxnSp>
        <p:nvCxnSpPr>
          <p:cNvPr id="31" name="Straight Connector 30">
            <a:extLst>
              <a:ext uri="{FF2B5EF4-FFF2-40B4-BE49-F238E27FC236}">
                <a16:creationId xmlns:a16="http://schemas.microsoft.com/office/drawing/2014/main" id="{A24DAE64-2302-42EA-8239-F2F0775CA5AD}"/>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6128413"/>
            <a:ext cx="12192000" cy="0"/>
          </a:xfrm>
          <a:prstGeom prst="line">
            <a:avLst/>
          </a:prstGeom>
          <a:ln w="12700">
            <a:solidFill>
              <a:srgbClr val="000001">
                <a:alpha val="20000"/>
              </a:srgb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8301849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4000"/>
                <a:satMod val="80000"/>
                <a:lumMod val="106000"/>
              </a:schemeClr>
            </a:gs>
            <a:gs pos="100000">
              <a:schemeClr val="bg2">
                <a:shade val="80000"/>
              </a:schemeClr>
            </a:gs>
          </a:gsLst>
          <a:path path="circle">
            <a:fillToRect l="43000" r="43000" b="100000"/>
          </a:path>
        </a:gradFill>
        <a:effectLst/>
      </p:bgPr>
    </p:bg>
    <p:spTree>
      <p:nvGrpSpPr>
        <p:cNvPr id="1" name=""/>
        <p:cNvGrpSpPr/>
        <p:nvPr/>
      </p:nvGrpSpPr>
      <p:grpSpPr>
        <a:xfrm>
          <a:off x="0" y="0"/>
          <a:ext cx="0" cy="0"/>
          <a:chOff x="0" y="0"/>
          <a:chExt cx="0" cy="0"/>
        </a:xfrm>
      </p:grpSpPr>
      <p:sp useBgFill="1">
        <p:nvSpPr>
          <p:cNvPr id="63" name="Rectangle 62">
            <a:extLst>
              <a:ext uri="{FF2B5EF4-FFF2-40B4-BE49-F238E27FC236}">
                <a16:creationId xmlns:a16="http://schemas.microsoft.com/office/drawing/2014/main" id="{742C14A9-3617-46DD-9FC4-ED828A7D3E6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 y="0"/>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65" name="Straight Connector 64">
            <a:extLst>
              <a:ext uri="{FF2B5EF4-FFF2-40B4-BE49-F238E27FC236}">
                <a16:creationId xmlns:a16="http://schemas.microsoft.com/office/drawing/2014/main" id="{19AB0109-1C89-41F0-9EDF-3DE017BE3F27}"/>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453897" y="1847088"/>
            <a:ext cx="5548039" cy="0"/>
          </a:xfrm>
          <a:prstGeom prst="line">
            <a:avLst/>
          </a:prstGeom>
          <a:ln w="31750"/>
        </p:spPr>
        <p:style>
          <a:lnRef idx="3">
            <a:schemeClr val="accent1"/>
          </a:lnRef>
          <a:fillRef idx="0">
            <a:schemeClr val="accent1"/>
          </a:fillRef>
          <a:effectRef idx="2">
            <a:schemeClr val="accent1"/>
          </a:effectRef>
          <a:fontRef idx="minor">
            <a:schemeClr val="tx1"/>
          </a:fontRef>
        </p:style>
      </p:cxnSp>
      <p:sp>
        <p:nvSpPr>
          <p:cNvPr id="67" name="Rectangle 66">
            <a:extLst>
              <a:ext uri="{FF2B5EF4-FFF2-40B4-BE49-F238E27FC236}">
                <a16:creationId xmlns:a16="http://schemas.microsoft.com/office/drawing/2014/main" id="{19E5CB6C-D5A1-44AB-BAD0-E76C67ED280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019476"/>
            <a:ext cx="12192000" cy="4105941"/>
          </a:xfrm>
          <a:prstGeom prst="rect">
            <a:avLst/>
          </a:prstGeom>
          <a:gradFill flip="none" rotWithShape="1">
            <a:gsLst>
              <a:gs pos="0">
                <a:schemeClr val="bg2">
                  <a:alpha val="0"/>
                </a:schemeClr>
              </a:gs>
              <a:gs pos="100000">
                <a:schemeClr val="bg2"/>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p>
        </p:txBody>
      </p:sp>
      <p:sp>
        <p:nvSpPr>
          <p:cNvPr id="60" name="Content Placeholder 59">
            <a:extLst>
              <a:ext uri="{FF2B5EF4-FFF2-40B4-BE49-F238E27FC236}">
                <a16:creationId xmlns:a16="http://schemas.microsoft.com/office/drawing/2014/main" id="{132002BC-0993-C75E-7D57-FBD3F69125F5}"/>
              </a:ext>
            </a:extLst>
          </p:cNvPr>
          <p:cNvSpPr>
            <a:spLocks noGrp="1"/>
          </p:cNvSpPr>
          <p:nvPr>
            <p:ph idx="1"/>
          </p:nvPr>
        </p:nvSpPr>
        <p:spPr>
          <a:xfrm>
            <a:off x="1451580" y="2015732"/>
            <a:ext cx="5475390" cy="3450613"/>
          </a:xfrm>
        </p:spPr>
        <p:txBody>
          <a:bodyPr>
            <a:normAutofit fontScale="92500" lnSpcReduction="10000"/>
          </a:bodyPr>
          <a:lstStyle/>
          <a:p>
            <a:r>
              <a:rPr lang="en-US" dirty="0"/>
              <a:t>Clarification under Help section:- </a:t>
            </a:r>
          </a:p>
          <a:p>
            <a:r>
              <a:rPr lang="en-US" dirty="0"/>
              <a:t>If we have manually selected “admin edge Port” by ticking the Box, then switch will treat those port as “edge port” i.e., Host/hub </a:t>
            </a:r>
            <a:r>
              <a:rPr lang="en-US" dirty="0" err="1"/>
              <a:t>ied’s</a:t>
            </a:r>
            <a:r>
              <a:rPr lang="en-US" dirty="0"/>
              <a:t>.  </a:t>
            </a:r>
          </a:p>
          <a:p>
            <a:r>
              <a:rPr lang="en-US" dirty="0"/>
              <a:t>In this scenario operational port status can be seen in “Operational P2P/edge Port.” </a:t>
            </a:r>
          </a:p>
          <a:p>
            <a:r>
              <a:rPr lang="en-US" dirty="0"/>
              <a:t> If we have manually not selected “admin edge Port” then Switch will decide automatically “Operational P2P/edge Port.” based on the BPDU. </a:t>
            </a:r>
          </a:p>
        </p:txBody>
      </p:sp>
      <p:pic>
        <p:nvPicPr>
          <p:cNvPr id="13" name="Picture 12" descr="A screenshot of a computer&#10;&#10;Description automatically generated">
            <a:extLst>
              <a:ext uri="{FF2B5EF4-FFF2-40B4-BE49-F238E27FC236}">
                <a16:creationId xmlns:a16="http://schemas.microsoft.com/office/drawing/2014/main" id="{58C1D52A-B2EF-11F3-AF22-F06D040C2F30}"/>
              </a:ext>
            </a:extLst>
          </p:cNvPr>
          <p:cNvPicPr>
            <a:picLocks noChangeAspect="1"/>
          </p:cNvPicPr>
          <p:nvPr/>
        </p:nvPicPr>
        <p:blipFill>
          <a:blip r:embed="rId2"/>
          <a:stretch>
            <a:fillRect/>
          </a:stretch>
        </p:blipFill>
        <p:spPr>
          <a:xfrm>
            <a:off x="6927273" y="481109"/>
            <a:ext cx="5264424" cy="2947890"/>
          </a:xfrm>
          <a:prstGeom prst="rect">
            <a:avLst/>
          </a:prstGeom>
        </p:spPr>
      </p:pic>
      <p:pic>
        <p:nvPicPr>
          <p:cNvPr id="11" name="Content Placeholder 10" descr="A screenshot of a computer&#10;&#10;Description automatically generated">
            <a:extLst>
              <a:ext uri="{FF2B5EF4-FFF2-40B4-BE49-F238E27FC236}">
                <a16:creationId xmlns:a16="http://schemas.microsoft.com/office/drawing/2014/main" id="{D3499744-2851-245D-CBCD-947D8258B781}"/>
              </a:ext>
            </a:extLst>
          </p:cNvPr>
          <p:cNvPicPr>
            <a:picLocks noChangeAspect="1"/>
          </p:cNvPicPr>
          <p:nvPr/>
        </p:nvPicPr>
        <p:blipFill>
          <a:blip r:embed="rId3"/>
          <a:stretch>
            <a:fillRect/>
          </a:stretch>
        </p:blipFill>
        <p:spPr>
          <a:xfrm>
            <a:off x="6927273" y="3385456"/>
            <a:ext cx="5264727" cy="2451926"/>
          </a:xfrm>
          <a:prstGeom prst="rect">
            <a:avLst/>
          </a:prstGeom>
        </p:spPr>
      </p:pic>
      <p:pic>
        <p:nvPicPr>
          <p:cNvPr id="69" name="Picture 68">
            <a:extLst>
              <a:ext uri="{FF2B5EF4-FFF2-40B4-BE49-F238E27FC236}">
                <a16:creationId xmlns:a16="http://schemas.microsoft.com/office/drawing/2014/main" id="{D5A16967-5C32-4A48-9F02-4F0228AC8DBA}"/>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4">
            <a:extLst>
              <a:ext uri="{28A0092B-C50C-407E-A947-70E740481C1C}">
                <a14:useLocalDpi xmlns:a14="http://schemas.microsoft.com/office/drawing/2010/main" val="0"/>
              </a:ext>
            </a:extLst>
          </a:blip>
          <a:srcRect t="1538" b="-1538"/>
          <a:stretch/>
        </p:blipFill>
        <p:spPr bwMode="black">
          <a:xfrm>
            <a:off x="0" y="6126480"/>
            <a:ext cx="12192000" cy="742950"/>
          </a:xfrm>
          <a:prstGeom prst="rect">
            <a:avLst/>
          </a:prstGeom>
        </p:spPr>
      </p:pic>
      <p:cxnSp>
        <p:nvCxnSpPr>
          <p:cNvPr id="71" name="Straight Connector 70">
            <a:extLst>
              <a:ext uri="{FF2B5EF4-FFF2-40B4-BE49-F238E27FC236}">
                <a16:creationId xmlns:a16="http://schemas.microsoft.com/office/drawing/2014/main" id="{942D078B-EF20-4DB1-AA1B-87F212C56A9A}"/>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6128413"/>
            <a:ext cx="12192000" cy="0"/>
          </a:xfrm>
          <a:prstGeom prst="line">
            <a:avLst/>
          </a:prstGeom>
          <a:ln w="12700">
            <a:solidFill>
              <a:srgbClr val="000001">
                <a:alpha val="20000"/>
              </a:srgb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8077571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2">
            <a:extLst>
              <a:ext uri="{FF2B5EF4-FFF2-40B4-BE49-F238E27FC236}">
                <a16:creationId xmlns:a16="http://schemas.microsoft.com/office/drawing/2014/main" id="{B6DEB607-0368-B409-0131-CB9F5A9AB045}"/>
              </a:ext>
            </a:extLst>
          </p:cNvPr>
          <p:cNvGraphicFramePr>
            <a:graphicFrameLocks noGrp="1"/>
          </p:cNvGraphicFramePr>
          <p:nvPr>
            <p:ph idx="1"/>
            <p:extLst>
              <p:ext uri="{D42A27DB-BD31-4B8C-83A1-F6EECF244321}">
                <p14:modId xmlns:p14="http://schemas.microsoft.com/office/powerpoint/2010/main" val="881311099"/>
              </p:ext>
            </p:extLst>
          </p:nvPr>
        </p:nvGraphicFramePr>
        <p:xfrm>
          <a:off x="1451579" y="189781"/>
          <a:ext cx="10740421" cy="585912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4" name="Table 3">
            <a:extLst>
              <a:ext uri="{FF2B5EF4-FFF2-40B4-BE49-F238E27FC236}">
                <a16:creationId xmlns:a16="http://schemas.microsoft.com/office/drawing/2014/main" id="{2FCEC581-9EB3-DF91-7A41-2D26EF3DFA54}"/>
              </a:ext>
            </a:extLst>
          </p:cNvPr>
          <p:cNvGraphicFramePr>
            <a:graphicFrameLocks noGrp="1"/>
          </p:cNvGraphicFramePr>
          <p:nvPr>
            <p:extLst>
              <p:ext uri="{D42A27DB-BD31-4B8C-83A1-F6EECF244321}">
                <p14:modId xmlns:p14="http://schemas.microsoft.com/office/powerpoint/2010/main" val="2510624879"/>
              </p:ext>
            </p:extLst>
          </p:nvPr>
        </p:nvGraphicFramePr>
        <p:xfrm>
          <a:off x="6665619" y="4299663"/>
          <a:ext cx="2478381" cy="1142699"/>
        </p:xfrm>
        <a:graphic>
          <a:graphicData uri="http://schemas.openxmlformats.org/drawingml/2006/table">
            <a:tbl>
              <a:tblPr firstRow="1" bandRow="1">
                <a:tableStyleId>{5C22544A-7EE6-4342-B048-85BDC9FD1C3A}</a:tableStyleId>
              </a:tblPr>
              <a:tblGrid>
                <a:gridCol w="1237840">
                  <a:extLst>
                    <a:ext uri="{9D8B030D-6E8A-4147-A177-3AD203B41FA5}">
                      <a16:colId xmlns:a16="http://schemas.microsoft.com/office/drawing/2014/main" val="3897025567"/>
                    </a:ext>
                  </a:extLst>
                </a:gridCol>
                <a:gridCol w="1240541">
                  <a:extLst>
                    <a:ext uri="{9D8B030D-6E8A-4147-A177-3AD203B41FA5}">
                      <a16:colId xmlns:a16="http://schemas.microsoft.com/office/drawing/2014/main" val="3636939668"/>
                    </a:ext>
                  </a:extLst>
                </a:gridCol>
              </a:tblGrid>
              <a:tr h="330719">
                <a:tc>
                  <a:txBody>
                    <a:bodyPr/>
                    <a:lstStyle/>
                    <a:p>
                      <a:r>
                        <a:rPr lang="en-US" sz="900" dirty="0"/>
                        <a:t>Port Speed</a:t>
                      </a:r>
                    </a:p>
                    <a:p>
                      <a:endParaRPr lang="en-IN" sz="9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900" dirty="0"/>
                        <a:t>Default Cost Value</a:t>
                      </a:r>
                    </a:p>
                    <a:p>
                      <a:endParaRPr lang="en-IN" sz="900" dirty="0"/>
                    </a:p>
                  </a:txBody>
                  <a:tcPr/>
                </a:tc>
                <a:extLst>
                  <a:ext uri="{0D108BD9-81ED-4DB2-BD59-A6C34878D82A}">
                    <a16:rowId xmlns:a16="http://schemas.microsoft.com/office/drawing/2014/main" val="2085576093"/>
                  </a:ext>
                </a:extLst>
              </a:tr>
              <a:tr h="233807">
                <a:tc>
                  <a:txBody>
                    <a:bodyPr/>
                    <a:lstStyle/>
                    <a:p>
                      <a:r>
                        <a:rPr lang="en-US" sz="1000" dirty="0"/>
                        <a:t>10 Mbps</a:t>
                      </a:r>
                    </a:p>
                  </a:txBody>
                  <a:tcPr/>
                </a:tc>
                <a:tc>
                  <a:txBody>
                    <a:bodyPr/>
                    <a:lstStyle/>
                    <a:p>
                      <a:r>
                        <a:rPr lang="en-US" sz="1000" dirty="0"/>
                        <a:t>100</a:t>
                      </a:r>
                      <a:endParaRPr lang="en-IN" sz="1000" dirty="0"/>
                    </a:p>
                  </a:txBody>
                  <a:tcPr/>
                </a:tc>
                <a:extLst>
                  <a:ext uri="{0D108BD9-81ED-4DB2-BD59-A6C34878D82A}">
                    <a16:rowId xmlns:a16="http://schemas.microsoft.com/office/drawing/2014/main" val="3735450050"/>
                  </a:ext>
                </a:extLst>
              </a:tr>
              <a:tr h="23380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dirty="0"/>
                        <a:t>100 Mbps</a:t>
                      </a:r>
                    </a:p>
                  </a:txBody>
                  <a:tcPr/>
                </a:tc>
                <a:tc>
                  <a:txBody>
                    <a:bodyPr/>
                    <a:lstStyle/>
                    <a:p>
                      <a:r>
                        <a:rPr lang="en-US" sz="1000" dirty="0"/>
                        <a:t>19</a:t>
                      </a:r>
                      <a:endParaRPr lang="en-IN" sz="1000" dirty="0"/>
                    </a:p>
                  </a:txBody>
                  <a:tcPr/>
                </a:tc>
                <a:extLst>
                  <a:ext uri="{0D108BD9-81ED-4DB2-BD59-A6C34878D82A}">
                    <a16:rowId xmlns:a16="http://schemas.microsoft.com/office/drawing/2014/main" val="4021247979"/>
                  </a:ext>
                </a:extLst>
              </a:tr>
              <a:tr h="28925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dirty="0"/>
                        <a:t>1 Gbps</a:t>
                      </a:r>
                    </a:p>
                  </a:txBody>
                  <a:tcPr/>
                </a:tc>
                <a:tc>
                  <a:txBody>
                    <a:bodyPr/>
                    <a:lstStyle/>
                    <a:p>
                      <a:r>
                        <a:rPr lang="en-US" sz="1000" dirty="0"/>
                        <a:t>4</a:t>
                      </a:r>
                      <a:endParaRPr lang="en-IN" sz="1000" dirty="0"/>
                    </a:p>
                  </a:txBody>
                  <a:tcPr/>
                </a:tc>
                <a:extLst>
                  <a:ext uri="{0D108BD9-81ED-4DB2-BD59-A6C34878D82A}">
                    <a16:rowId xmlns:a16="http://schemas.microsoft.com/office/drawing/2014/main" val="1793316909"/>
                  </a:ext>
                </a:extLst>
              </a:tr>
            </a:tbl>
          </a:graphicData>
        </a:graphic>
      </p:graphicFrame>
      <p:graphicFrame>
        <p:nvGraphicFramePr>
          <p:cNvPr id="5" name="Table 4">
            <a:extLst>
              <a:ext uri="{FF2B5EF4-FFF2-40B4-BE49-F238E27FC236}">
                <a16:creationId xmlns:a16="http://schemas.microsoft.com/office/drawing/2014/main" id="{AC8339DD-8815-1DFB-5BCD-F7E196372688}"/>
              </a:ext>
            </a:extLst>
          </p:cNvPr>
          <p:cNvGraphicFramePr>
            <a:graphicFrameLocks noGrp="1"/>
          </p:cNvGraphicFramePr>
          <p:nvPr>
            <p:extLst>
              <p:ext uri="{D42A27DB-BD31-4B8C-83A1-F6EECF244321}">
                <p14:modId xmlns:p14="http://schemas.microsoft.com/office/powerpoint/2010/main" val="2587010068"/>
              </p:ext>
            </p:extLst>
          </p:nvPr>
        </p:nvGraphicFramePr>
        <p:xfrm>
          <a:off x="9254835" y="4829702"/>
          <a:ext cx="2937165" cy="1219200"/>
        </p:xfrm>
        <a:graphic>
          <a:graphicData uri="http://schemas.openxmlformats.org/drawingml/2006/table">
            <a:tbl>
              <a:tblPr firstRow="1" bandRow="1">
                <a:tableStyleId>{5C22544A-7EE6-4342-B048-85BDC9FD1C3A}</a:tableStyleId>
              </a:tblPr>
              <a:tblGrid>
                <a:gridCol w="1394268">
                  <a:extLst>
                    <a:ext uri="{9D8B030D-6E8A-4147-A177-3AD203B41FA5}">
                      <a16:colId xmlns:a16="http://schemas.microsoft.com/office/drawing/2014/main" val="1142987723"/>
                    </a:ext>
                  </a:extLst>
                </a:gridCol>
                <a:gridCol w="1542897">
                  <a:extLst>
                    <a:ext uri="{9D8B030D-6E8A-4147-A177-3AD203B41FA5}">
                      <a16:colId xmlns:a16="http://schemas.microsoft.com/office/drawing/2014/main" val="3210776173"/>
                    </a:ext>
                  </a:extLst>
                </a:gridCol>
              </a:tblGrid>
              <a:tr h="217185">
                <a:tc>
                  <a:txBody>
                    <a:bodyPr/>
                    <a:lstStyle/>
                    <a:p>
                      <a:r>
                        <a:rPr lang="en-US" sz="1000" dirty="0"/>
                        <a:t>Port Speed</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dirty="0"/>
                        <a:t>Default Cost Value</a:t>
                      </a:r>
                    </a:p>
                  </a:txBody>
                  <a:tcPr/>
                </a:tc>
                <a:extLst>
                  <a:ext uri="{0D108BD9-81ED-4DB2-BD59-A6C34878D82A}">
                    <a16:rowId xmlns:a16="http://schemas.microsoft.com/office/drawing/2014/main" val="1376882071"/>
                  </a:ext>
                </a:extLst>
              </a:tr>
              <a:tr h="23137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dirty="0"/>
                        <a:t>10 Mbps</a:t>
                      </a:r>
                    </a:p>
                  </a:txBody>
                  <a:tcPr/>
                </a:tc>
                <a:tc>
                  <a:txBody>
                    <a:bodyPr/>
                    <a:lstStyle/>
                    <a:p>
                      <a:r>
                        <a:rPr lang="en-IN" sz="1000" dirty="0"/>
                        <a:t>2000000</a:t>
                      </a:r>
                    </a:p>
                  </a:txBody>
                  <a:tcPr/>
                </a:tc>
                <a:extLst>
                  <a:ext uri="{0D108BD9-81ED-4DB2-BD59-A6C34878D82A}">
                    <a16:rowId xmlns:a16="http://schemas.microsoft.com/office/drawing/2014/main" val="472282845"/>
                  </a:ext>
                </a:extLst>
              </a:tr>
              <a:tr h="231378">
                <a:tc>
                  <a:txBody>
                    <a:bodyPr/>
                    <a:lstStyle/>
                    <a:p>
                      <a:r>
                        <a:rPr lang="en-US" sz="1000" dirty="0"/>
                        <a:t>10 Mbps</a:t>
                      </a:r>
                    </a:p>
                  </a:txBody>
                  <a:tcPr/>
                </a:tc>
                <a:tc>
                  <a:txBody>
                    <a:bodyPr/>
                    <a:lstStyle/>
                    <a:p>
                      <a:r>
                        <a:rPr lang="en-IN" sz="1000" b="0" i="0" kern="1200" dirty="0">
                          <a:solidFill>
                            <a:schemeClr val="dk1"/>
                          </a:solidFill>
                          <a:effectLst/>
                          <a:latin typeface="+mn-lt"/>
                          <a:ea typeface="+mn-ea"/>
                          <a:cs typeface="+mn-cs"/>
                        </a:rPr>
                        <a:t>200000</a:t>
                      </a:r>
                      <a:endParaRPr lang="en-IN" sz="1000" dirty="0"/>
                    </a:p>
                  </a:txBody>
                  <a:tcPr/>
                </a:tc>
                <a:extLst>
                  <a:ext uri="{0D108BD9-81ED-4DB2-BD59-A6C34878D82A}">
                    <a16:rowId xmlns:a16="http://schemas.microsoft.com/office/drawing/2014/main" val="2992455293"/>
                  </a:ext>
                </a:extLst>
              </a:tr>
              <a:tr h="23137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dirty="0"/>
                        <a:t>100 Mbps</a:t>
                      </a:r>
                    </a:p>
                  </a:txBody>
                  <a:tcPr/>
                </a:tc>
                <a:tc>
                  <a:txBody>
                    <a:bodyPr/>
                    <a:lstStyle/>
                    <a:p>
                      <a:r>
                        <a:rPr lang="en-IN" sz="1000" b="0" i="0" kern="1200" dirty="0">
                          <a:solidFill>
                            <a:schemeClr val="dk1"/>
                          </a:solidFill>
                          <a:effectLst/>
                          <a:latin typeface="+mn-lt"/>
                          <a:ea typeface="+mn-ea"/>
                          <a:cs typeface="+mn-cs"/>
                        </a:rPr>
                        <a:t>20000</a:t>
                      </a:r>
                      <a:endParaRPr lang="en-IN" sz="1000" dirty="0"/>
                    </a:p>
                  </a:txBody>
                  <a:tcPr/>
                </a:tc>
                <a:extLst>
                  <a:ext uri="{0D108BD9-81ED-4DB2-BD59-A6C34878D82A}">
                    <a16:rowId xmlns:a16="http://schemas.microsoft.com/office/drawing/2014/main" val="2473698501"/>
                  </a:ext>
                </a:extLst>
              </a:tr>
              <a:tr h="23137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dirty="0"/>
                        <a:t>1 Gbps</a:t>
                      </a:r>
                    </a:p>
                  </a:txBody>
                  <a:tcPr/>
                </a:tc>
                <a:tc>
                  <a:txBody>
                    <a:bodyPr/>
                    <a:lstStyle/>
                    <a:p>
                      <a:r>
                        <a:rPr lang="en-IN" sz="1000" b="0" i="0" kern="1200" dirty="0">
                          <a:solidFill>
                            <a:schemeClr val="dk1"/>
                          </a:solidFill>
                          <a:effectLst/>
                          <a:latin typeface="+mn-lt"/>
                          <a:ea typeface="+mn-ea"/>
                          <a:cs typeface="+mn-cs"/>
                        </a:rPr>
                        <a:t>2000</a:t>
                      </a:r>
                      <a:endParaRPr lang="en-IN" sz="1000" dirty="0"/>
                    </a:p>
                  </a:txBody>
                  <a:tcPr/>
                </a:tc>
                <a:extLst>
                  <a:ext uri="{0D108BD9-81ED-4DB2-BD59-A6C34878D82A}">
                    <a16:rowId xmlns:a16="http://schemas.microsoft.com/office/drawing/2014/main" val="4271610608"/>
                  </a:ext>
                </a:extLst>
              </a:tr>
            </a:tbl>
          </a:graphicData>
        </a:graphic>
      </p:graphicFrame>
    </p:spTree>
    <p:extLst>
      <p:ext uri="{BB962C8B-B14F-4D97-AF65-F5344CB8AC3E}">
        <p14:creationId xmlns:p14="http://schemas.microsoft.com/office/powerpoint/2010/main" val="3090216141"/>
      </p:ext>
    </p:extLst>
  </p:cSld>
  <p:clrMapOvr>
    <a:masterClrMapping/>
  </p:clrMapOvr>
</p:sld>
</file>

<file path=ppt/theme/theme1.xml><?xml version="1.0" encoding="utf-8"?>
<a:theme xmlns:a="http://schemas.openxmlformats.org/drawingml/2006/main" name="Gallery">
  <a:themeElements>
    <a:clrScheme name="Gallery">
      <a:dk1>
        <a:sysClr val="windowText" lastClr="000000"/>
      </a:dk1>
      <a:lt1>
        <a:sysClr val="window" lastClr="FFFFFF"/>
      </a:lt1>
      <a:dk2>
        <a:srgbClr val="454545"/>
      </a:dk2>
      <a:lt2>
        <a:srgbClr val="DFDBD5"/>
      </a:lt2>
      <a:accent1>
        <a:srgbClr val="B71E42"/>
      </a:accent1>
      <a:accent2>
        <a:srgbClr val="DE478E"/>
      </a:accent2>
      <a:accent3>
        <a:srgbClr val="BC72F0"/>
      </a:accent3>
      <a:accent4>
        <a:srgbClr val="795FAF"/>
      </a:accent4>
      <a:accent5>
        <a:srgbClr val="586EA6"/>
      </a:accent5>
      <a:accent6>
        <a:srgbClr val="6892A0"/>
      </a:accent6>
      <a:hlink>
        <a:srgbClr val="FA2B5C"/>
      </a:hlink>
      <a:folHlink>
        <a:srgbClr val="BC658E"/>
      </a:folHlink>
    </a:clrScheme>
    <a:fontScheme name="Gallery">
      <a:majorFont>
        <a:latin typeface="Gill Sans MT" panose="020B0502020104020203"/>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Gill Sans MT" panose="020B0502020104020203"/>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Gallery">
      <a:fillStyleLst>
        <a:solidFill>
          <a:schemeClr val="phClr"/>
        </a:solidFill>
        <a:gradFill rotWithShape="1">
          <a:gsLst>
            <a:gs pos="0">
              <a:schemeClr val="phClr">
                <a:tint val="54000"/>
                <a:alpha val="100000"/>
                <a:satMod val="105000"/>
                <a:lumMod val="110000"/>
              </a:schemeClr>
            </a:gs>
            <a:gs pos="100000">
              <a:schemeClr val="phClr">
                <a:tint val="78000"/>
                <a:alpha val="92000"/>
                <a:satMod val="109000"/>
                <a:lumMod val="100000"/>
              </a:schemeClr>
            </a:gs>
          </a:gsLst>
          <a:lin ang="5400000" scaled="0"/>
        </a:gradFill>
        <a:gradFill rotWithShape="1">
          <a:gsLst>
            <a:gs pos="0">
              <a:schemeClr val="phClr">
                <a:tint val="98000"/>
                <a:satMod val="110000"/>
                <a:lumMod val="104000"/>
              </a:schemeClr>
            </a:gs>
            <a:gs pos="69000">
              <a:schemeClr val="phClr">
                <a:shade val="88000"/>
                <a:satMod val="130000"/>
                <a:lumMod val="92000"/>
              </a:schemeClr>
            </a:gs>
            <a:gs pos="100000">
              <a:schemeClr val="phClr">
                <a:shade val="78000"/>
                <a:satMod val="130000"/>
                <a:lumMod val="92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effectStyle>
        <a:effectStyle>
          <a:effectLst>
            <a:outerShdw blurRad="50800" dist="50800" dir="5400000" sx="96000" sy="96000" rotWithShape="0">
              <a:srgbClr val="000000">
                <a:alpha val="48000"/>
              </a:srgbClr>
            </a:outerShdw>
          </a:effectLst>
          <a:scene3d>
            <a:camera prst="orthographicFront">
              <a:rot lat="0" lon="0" rev="0"/>
            </a:camera>
            <a:lightRig rig="balanced" dir="t">
              <a:rot lat="0" lon="0" rev="1080000"/>
            </a:lightRig>
          </a:scene3d>
          <a:sp3d>
            <a:bevelT w="38100" h="12700" prst="softRound"/>
          </a:sp3d>
        </a:effectStyle>
      </a:effectStyleLst>
      <a:bgFillStyleLst>
        <a:solidFill>
          <a:schemeClr val="phClr"/>
        </a:solidFill>
        <a:solidFill>
          <a:schemeClr val="phClr"/>
        </a:solidFill>
        <a:gradFill rotWithShape="1">
          <a:gsLst>
            <a:gs pos="0">
              <a:schemeClr val="phClr">
                <a:tint val="94000"/>
                <a:satMod val="80000"/>
                <a:lumMod val="106000"/>
              </a:schemeClr>
            </a:gs>
            <a:gs pos="100000">
              <a:schemeClr val="phClr">
                <a:shade val="8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Gallery" id="{BBFCD31E-59A1-489D-B089-A3EAD7CAE12E}" vid="{F5E91637-A7B6-4E27-B710-77DA7014EE1E}"/>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1C0FE0CAD84224283532D6BFB2BF773" ma:contentTypeVersion="5" ma:contentTypeDescription="Create a new document." ma:contentTypeScope="" ma:versionID="e623a7778403dab1d92d8bcd93c7c27c">
  <xsd:schema xmlns:xsd="http://www.w3.org/2001/XMLSchema" xmlns:xs="http://www.w3.org/2001/XMLSchema" xmlns:p="http://schemas.microsoft.com/office/2006/metadata/properties" xmlns:ns2="f1ff86ba-bdf8-4243-a205-655c8be828bd" xmlns:ns3="53b6fe00-423a-4727-a5dd-06264d2d6fef" targetNamespace="http://schemas.microsoft.com/office/2006/metadata/properties" ma:root="true" ma:fieldsID="e3473f7211074859389352d9d80d038e" ns2:_="" ns3:_="">
    <xsd:import namespace="f1ff86ba-bdf8-4243-a205-655c8be828bd"/>
    <xsd:import namespace="53b6fe00-423a-4727-a5dd-06264d2d6fef"/>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1ff86ba-bdf8-4243-a205-655c8be828bd"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53b6fe00-423a-4727-a5dd-06264d2d6fef"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ObjectDetectorVersions" ma:index="12" nillable="true" ma:displayName="MediaServiceObjectDetectorVersions" ma:hidden="true" ma:indexed="true" ma:internalName="MediaServiceObjectDetectorVersion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AC122ED5-A9D2-4818-A848-24743F2C3029}"/>
</file>

<file path=customXml/itemProps2.xml><?xml version="1.0" encoding="utf-8"?>
<ds:datastoreItem xmlns:ds="http://schemas.openxmlformats.org/officeDocument/2006/customXml" ds:itemID="{980B08D3-65A5-4F16-966B-3BA8E09ADFFC}"/>
</file>

<file path=customXml/itemProps3.xml><?xml version="1.0" encoding="utf-8"?>
<ds:datastoreItem xmlns:ds="http://schemas.openxmlformats.org/officeDocument/2006/customXml" ds:itemID="{3B3FF684-2E45-4169-A0EE-FDDB231D9F47}"/>
</file>

<file path=docProps/app.xml><?xml version="1.0" encoding="utf-8"?>
<Properties xmlns="http://schemas.openxmlformats.org/officeDocument/2006/extended-properties" xmlns:vt="http://schemas.openxmlformats.org/officeDocument/2006/docPropsVTypes">
  <Template>TM10001114[[fn=Gallery]]</Template>
  <TotalTime>207</TotalTime>
  <Words>561</Words>
  <Application>Microsoft Office PowerPoint</Application>
  <PresentationFormat>Widescreen</PresentationFormat>
  <Paragraphs>43</Paragraphs>
  <Slides>11</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11</vt:i4>
      </vt:variant>
    </vt:vector>
  </HeadingPairs>
  <TitlesOfParts>
    <vt:vector size="14" baseType="lpstr">
      <vt:lpstr>Arial</vt:lpstr>
      <vt:lpstr>Gill Sans MT</vt:lpstr>
      <vt:lpstr>Gallery</vt:lpstr>
      <vt:lpstr>Ethernet Network switch Configuration </vt:lpstr>
      <vt:lpstr>MAGNUM 6k 25 Fiber switch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Ethernet Network switch Configuration </dc:title>
  <dc:creator>Rahul Ahirwar {राहुल अहिरवार}</dc:creator>
  <cp:lastModifiedBy>Rahul Ahirwar {राहुल अहिरवार}</cp:lastModifiedBy>
  <cp:revision>27</cp:revision>
  <dcterms:created xsi:type="dcterms:W3CDTF">2023-10-06T10:01:48Z</dcterms:created>
  <dcterms:modified xsi:type="dcterms:W3CDTF">2023-10-13T07:13:33Z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0x01010081C0FE0CAD84224283532D6BFB2BF773</vt:lpwstr>
  </property>
</Properties>
</file>